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ato" panose="020F0502020204030203" pitchFamily="34" charset="0"/>
      <p:regular r:id="rId7"/>
      <p:bold r:id="rId8"/>
      <p:italic r:id="rId9"/>
    </p:embeddedFont>
    <p:embeddedFont>
      <p:font typeface="Poppins" panose="00000500000000000000" pitchFamily="2" charset="0"/>
      <p:regular r:id="rId10"/>
      <p:bold r:id="rId11"/>
      <p:italic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8"/>
  </p:normalViewPr>
  <p:slideViewPr>
    <p:cSldViewPr>
      <p:cViewPr>
        <p:scale>
          <a:sx n="100" d="100"/>
          <a:sy n="100" d="100"/>
        </p:scale>
        <p:origin x="2394" y="-1704"/>
      </p:cViewPr>
      <p:guideLst>
        <p:guide orient="horz" pos="2880"/>
        <p:guide pos="21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7266CD3B-DE2E-9943-AADD-247DB3DC4BEF}"/>
              </a:ext>
            </a:extLst>
          </p:cNvPr>
          <p:cNvSpPr/>
          <p:nvPr userDrawn="1"/>
        </p:nvSpPr>
        <p:spPr>
          <a:xfrm>
            <a:off x="0" y="1173533"/>
            <a:ext cx="2440305" cy="4172585"/>
          </a:xfrm>
          <a:custGeom>
            <a:avLst/>
            <a:gdLst/>
            <a:ahLst/>
            <a:cxnLst/>
            <a:rect l="l" t="t" r="r" b="b"/>
            <a:pathLst>
              <a:path w="2440305" h="4172585">
                <a:moveTo>
                  <a:pt x="2440228" y="0"/>
                </a:moveTo>
                <a:lnTo>
                  <a:pt x="0" y="0"/>
                </a:lnTo>
                <a:lnTo>
                  <a:pt x="0" y="4172458"/>
                </a:lnTo>
                <a:lnTo>
                  <a:pt x="437959" y="4172458"/>
                </a:lnTo>
                <a:lnTo>
                  <a:pt x="2440228" y="0"/>
                </a:lnTo>
                <a:close/>
              </a:path>
            </a:pathLst>
          </a:custGeom>
          <a:solidFill>
            <a:srgbClr val="AA7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bg object 17">
            <a:extLst>
              <a:ext uri="{FF2B5EF4-FFF2-40B4-BE49-F238E27FC236}">
                <a16:creationId xmlns:a16="http://schemas.microsoft.com/office/drawing/2014/main" id="{0F7C1B05-556E-7D40-903B-844765B06ABD}"/>
              </a:ext>
            </a:extLst>
          </p:cNvPr>
          <p:cNvSpPr/>
          <p:nvPr userDrawn="1"/>
        </p:nvSpPr>
        <p:spPr>
          <a:xfrm>
            <a:off x="2757378" y="3"/>
            <a:ext cx="4803140" cy="974090"/>
          </a:xfrm>
          <a:custGeom>
            <a:avLst/>
            <a:gdLst/>
            <a:ahLst/>
            <a:cxnLst/>
            <a:rect l="l" t="t" r="r" b="b"/>
            <a:pathLst>
              <a:path w="4803140" h="974090">
                <a:moveTo>
                  <a:pt x="4802619" y="0"/>
                </a:moveTo>
                <a:lnTo>
                  <a:pt x="471779" y="0"/>
                </a:lnTo>
                <a:lnTo>
                  <a:pt x="0" y="973785"/>
                </a:lnTo>
                <a:lnTo>
                  <a:pt x="4802619" y="973785"/>
                </a:lnTo>
                <a:lnTo>
                  <a:pt x="4802619" y="0"/>
                </a:lnTo>
                <a:close/>
              </a:path>
            </a:pathLst>
          </a:custGeom>
          <a:solidFill>
            <a:srgbClr val="004B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446CEC-8F80-4B4E-95AD-6493A14869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616" y="1173163"/>
            <a:ext cx="6866189" cy="4173537"/>
          </a:xfrm>
          <a:custGeom>
            <a:avLst/>
            <a:gdLst>
              <a:gd name="connsiteX0" fmla="*/ 0 w 7131050"/>
              <a:gd name="connsiteY0" fmla="*/ 0 h 4173537"/>
              <a:gd name="connsiteX1" fmla="*/ 7131050 w 7131050"/>
              <a:gd name="connsiteY1" fmla="*/ 0 h 4173537"/>
              <a:gd name="connsiteX2" fmla="*/ 7131050 w 7131050"/>
              <a:gd name="connsiteY2" fmla="*/ 4173537 h 4173537"/>
              <a:gd name="connsiteX3" fmla="*/ 0 w 7131050"/>
              <a:gd name="connsiteY3" fmla="*/ 4173537 h 4173537"/>
              <a:gd name="connsiteX4" fmla="*/ 0 w 7131050"/>
              <a:gd name="connsiteY4" fmla="*/ 0 h 4173537"/>
              <a:gd name="connsiteX0" fmla="*/ 1999067 w 7131050"/>
              <a:gd name="connsiteY0" fmla="*/ 0 h 4173537"/>
              <a:gd name="connsiteX1" fmla="*/ 7131050 w 7131050"/>
              <a:gd name="connsiteY1" fmla="*/ 0 h 4173537"/>
              <a:gd name="connsiteX2" fmla="*/ 7131050 w 7131050"/>
              <a:gd name="connsiteY2" fmla="*/ 4173537 h 4173537"/>
              <a:gd name="connsiteX3" fmla="*/ 0 w 7131050"/>
              <a:gd name="connsiteY3" fmla="*/ 4173537 h 4173537"/>
              <a:gd name="connsiteX4" fmla="*/ 1999067 w 7131050"/>
              <a:gd name="connsiteY4" fmla="*/ 0 h 4173537"/>
              <a:gd name="connsiteX0" fmla="*/ 1999067 w 7131050"/>
              <a:gd name="connsiteY0" fmla="*/ 0 h 4173537"/>
              <a:gd name="connsiteX1" fmla="*/ 7131050 w 7131050"/>
              <a:gd name="connsiteY1" fmla="*/ 0 h 4173537"/>
              <a:gd name="connsiteX2" fmla="*/ 6859883 w 7131050"/>
              <a:gd name="connsiteY2" fmla="*/ 4173537 h 4173537"/>
              <a:gd name="connsiteX3" fmla="*/ 0 w 7131050"/>
              <a:gd name="connsiteY3" fmla="*/ 4173537 h 4173537"/>
              <a:gd name="connsiteX4" fmla="*/ 1999067 w 7131050"/>
              <a:gd name="connsiteY4" fmla="*/ 0 h 4173537"/>
              <a:gd name="connsiteX0" fmla="*/ 1999067 w 6866189"/>
              <a:gd name="connsiteY0" fmla="*/ 0 h 4173537"/>
              <a:gd name="connsiteX1" fmla="*/ 6866189 w 6866189"/>
              <a:gd name="connsiteY1" fmla="*/ 0 h 4173537"/>
              <a:gd name="connsiteX2" fmla="*/ 6859883 w 6866189"/>
              <a:gd name="connsiteY2" fmla="*/ 4173537 h 4173537"/>
              <a:gd name="connsiteX3" fmla="*/ 0 w 6866189"/>
              <a:gd name="connsiteY3" fmla="*/ 4173537 h 4173537"/>
              <a:gd name="connsiteX4" fmla="*/ 1999067 w 6866189"/>
              <a:gd name="connsiteY4" fmla="*/ 0 h 417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6189" h="4173537">
                <a:moveTo>
                  <a:pt x="1999067" y="0"/>
                </a:moveTo>
                <a:lnTo>
                  <a:pt x="6866189" y="0"/>
                </a:lnTo>
                <a:lnTo>
                  <a:pt x="6859883" y="4173537"/>
                </a:lnTo>
                <a:lnTo>
                  <a:pt x="0" y="4173537"/>
                </a:lnTo>
                <a:lnTo>
                  <a:pt x="1999067" y="0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chon7.dk" TargetMode="External"/><Relationship Id="rId2" Type="http://schemas.openxmlformats.org/officeDocument/2006/relationships/hyperlink" Target="mailto:mnh@techon7.d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1" y="532393"/>
            <a:ext cx="3711746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200" b="1" spc="-20" dirty="0">
                <a:solidFill>
                  <a:srgbClr val="FFFFFF"/>
                </a:solidFill>
                <a:latin typeface="Poppins"/>
                <a:cs typeface="Poppins"/>
              </a:rPr>
              <a:t>Press</a:t>
            </a:r>
            <a:r>
              <a:rPr sz="22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Poppins"/>
                <a:cs typeface="Poppins"/>
              </a:rPr>
              <a:t>release</a:t>
            </a:r>
            <a:r>
              <a:rPr sz="22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lang="da-DK" sz="1100" spc="-5" dirty="0">
                <a:solidFill>
                  <a:srgbClr val="FFFFFF"/>
                </a:solidFill>
                <a:latin typeface="Lato"/>
                <a:cs typeface="Lato"/>
              </a:rPr>
              <a:t>Måned</a:t>
            </a:r>
            <a:r>
              <a:rPr sz="1100" spc="-15" dirty="0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lang="da-DK" sz="1100" spc="-15" dirty="0">
                <a:solidFill>
                  <a:srgbClr val="FFFFFF"/>
                </a:solidFill>
                <a:latin typeface="Lato"/>
                <a:cs typeface="Lato"/>
              </a:rPr>
              <a:t>År</a:t>
            </a:r>
            <a:endParaRPr sz="1100" dirty="0">
              <a:latin typeface="Lato"/>
              <a:cs typeface="La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393" y="6033631"/>
            <a:ext cx="3251200" cy="3906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Vores Sales manager, Max Nordberg har igen været på tur og besøgt vores kunde, </a:t>
            </a:r>
            <a:r>
              <a:rPr lang="da-DK" sz="1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</a:t>
            </a:r>
            <a:r>
              <a:rPr lang="da-DK" sz="11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asyfood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A/S i Kolding, hvor der er gang i mange nye og spændende projekter. </a:t>
            </a:r>
          </a:p>
          <a:p>
            <a:endParaRPr lang="da-DK" sz="11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da-DK" sz="1100" dirty="0" err="1">
                <a:latin typeface="Segoe UI" panose="020B0502040204020203" pitchFamily="34" charset="0"/>
                <a:ea typeface="Calibri" panose="020F0502020204030204" pitchFamily="34" charset="0"/>
              </a:rPr>
              <a:t>e</a:t>
            </a:r>
            <a:r>
              <a:rPr lang="da-DK" sz="1100" dirty="0" err="1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asyfood</a:t>
            </a:r>
            <a: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A/S implementerer vores FT-series, Industrielle Touch Screen Computers, i deres nye produktion til styring og håndtering af de forskellige processer i produktionen.</a:t>
            </a:r>
          </a:p>
          <a:p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Med på turen var praktikanten Valdemar, som skulle have et indblik i salg af udstyr til store produktioner.</a:t>
            </a:r>
            <a:endParaRPr lang="da-DK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Anders Dahlmann-Hansen, </a:t>
            </a:r>
            <a:r>
              <a:rPr lang="en-US" sz="11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Chief Analytics Officer, </a:t>
            </a:r>
            <a:r>
              <a:rPr lang="en-US" sz="1100" dirty="0" err="1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easyfood</a:t>
            </a:r>
            <a:r>
              <a:rPr lang="en-US" sz="1100" dirty="0">
                <a:effectLst/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 A/S, 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gav sig god tid til at vise Max og Valdemar de forskellige områder af fabrikken og gennemgå de nye projekter. </a:t>
            </a:r>
          </a:p>
          <a:p>
            <a:endParaRPr lang="da-DK" sz="11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Det var rigtig spændende, og givtigt at mødet var den på den årlige ” Time to </a:t>
            </a:r>
            <a:r>
              <a:rPr lang="da-DK" sz="11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Meet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” dag, hvor kunder og leverandører mødes, opsætter boder og uddeler lækkerier fra </a:t>
            </a:r>
            <a:r>
              <a:rPr lang="da-DK" sz="1100" dirty="0" err="1">
                <a:solidFill>
                  <a:srgbClr val="000000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</a:t>
            </a:r>
            <a:r>
              <a:rPr lang="da-DK" sz="11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asyfood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  <a:b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b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en-GB" sz="1100" dirty="0">
              <a:latin typeface="Lato"/>
              <a:cs typeface="La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9909" y="5850756"/>
            <a:ext cx="3148330" cy="369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b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På billedet ses fra venstre: Max Nordberg,      Anders Dahlmann-Hansen og Valdemar. 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endParaRPr lang="da-DK" sz="1100" dirty="0">
              <a:solidFill>
                <a:srgbClr val="000000"/>
              </a:solidFill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Du kan kontakte Max Nordberg for at høre mere om vores produkter til Food &amp; Pharma industrien.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b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r>
              <a:rPr lang="da-DK" sz="11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Du kan også læse mere på vores hjemmeside, hvor du også 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kan downloade kataloger og </a:t>
            </a:r>
            <a:r>
              <a:rPr lang="da-DK" sz="1100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datasheets</a:t>
            </a:r>
            <a:r>
              <a:rPr lang="da-DK" sz="11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.</a:t>
            </a:r>
          </a:p>
          <a:p>
            <a:pPr marL="12700" marR="5080">
              <a:lnSpc>
                <a:spcPct val="106100"/>
              </a:lnSpc>
              <a:spcBef>
                <a:spcPts val="100"/>
              </a:spcBef>
            </a:pPr>
            <a:endParaRPr lang="en-GB" sz="11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en-GB" sz="1100" b="1" spc="-5" dirty="0">
                <a:solidFill>
                  <a:srgbClr val="004B70"/>
                </a:solidFill>
                <a:latin typeface="Poppins"/>
                <a:cs typeface="Poppins"/>
              </a:rPr>
              <a:t>Contact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endParaRPr lang="en-GB" sz="1100" dirty="0">
              <a:latin typeface="Poppins"/>
              <a:cs typeface="Poppins"/>
            </a:endParaRPr>
          </a:p>
          <a:p>
            <a:pPr marL="12700" marR="5080">
              <a:lnSpc>
                <a:spcPct val="106100"/>
              </a:lnSpc>
            </a:pPr>
            <a:r>
              <a:rPr lang="en-GB" sz="1100" spc="-20" dirty="0">
                <a:solidFill>
                  <a:srgbClr val="1D1D1B"/>
                </a:solidFill>
                <a:latin typeface="Lato"/>
                <a:cs typeface="Lato"/>
              </a:rPr>
              <a:t>M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ax </a:t>
            </a:r>
            <a:r>
              <a:rPr lang="en-GB" sz="1100" spc="-20" dirty="0">
                <a:solidFill>
                  <a:srgbClr val="1D1D1B"/>
                </a:solidFill>
                <a:latin typeface="Lato"/>
                <a:cs typeface="Lato"/>
              </a:rPr>
              <a:t>N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o</a:t>
            </a:r>
            <a:r>
              <a:rPr lang="en-GB" sz="1100" spc="-25" dirty="0">
                <a:solidFill>
                  <a:srgbClr val="1D1D1B"/>
                </a:solidFill>
                <a:latin typeface="Lato"/>
                <a:cs typeface="Lato"/>
              </a:rPr>
              <a:t>r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dbe</a:t>
            </a:r>
            <a:r>
              <a:rPr lang="en-GB" sz="1100" spc="-15" dirty="0">
                <a:solidFill>
                  <a:srgbClr val="1D1D1B"/>
                </a:solidFill>
                <a:latin typeface="Lato"/>
                <a:cs typeface="Lato"/>
              </a:rPr>
              <a:t>r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g-</a:t>
            </a:r>
            <a:r>
              <a:rPr lang="en-GB" sz="1100" spc="-20" dirty="0">
                <a:solidFill>
                  <a:srgbClr val="1D1D1B"/>
                </a:solidFill>
                <a:latin typeface="Lato"/>
                <a:cs typeface="Lato"/>
              </a:rPr>
              <a:t>H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ansen</a:t>
            </a:r>
          </a:p>
          <a:p>
            <a:pPr marL="12700" marR="5080">
              <a:lnSpc>
                <a:spcPct val="106100"/>
              </a:lnSpc>
            </a:pPr>
            <a:endParaRPr lang="en-GB" sz="1100" dirty="0">
              <a:solidFill>
                <a:srgbClr val="1D1D1B"/>
              </a:solidFill>
              <a:latin typeface="Lato"/>
              <a:cs typeface="Lato"/>
            </a:endParaRPr>
          </a:p>
          <a:p>
            <a:pPr marL="12700" marR="5080">
              <a:lnSpc>
                <a:spcPct val="106100"/>
              </a:lnSpc>
            </a:pP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M</a:t>
            </a:r>
            <a:r>
              <a:rPr lang="en-GB" sz="1100" spc="17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lang="en-GB" sz="1100" spc="-5" dirty="0">
                <a:solidFill>
                  <a:srgbClr val="1D1D1B"/>
                </a:solidFill>
                <a:latin typeface="Lato"/>
                <a:cs typeface="Lato"/>
                <a:hlinkClick r:id="rId2"/>
              </a:rPr>
              <a:t>mnh@techon7.dk</a:t>
            </a:r>
            <a:endParaRPr lang="en-GB" sz="1100" spc="-5" dirty="0">
              <a:solidFill>
                <a:srgbClr val="1D1D1B"/>
              </a:solidFill>
              <a:latin typeface="Lato"/>
              <a:cs typeface="Lato"/>
            </a:endParaRPr>
          </a:p>
          <a:p>
            <a:pPr marL="12700" marR="5080">
              <a:lnSpc>
                <a:spcPct val="106100"/>
              </a:lnSpc>
            </a:pPr>
            <a:endParaRPr lang="en-GB" sz="1100" dirty="0"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T</a:t>
            </a:r>
            <a:r>
              <a:rPr lang="en-GB" sz="1100" spc="24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+45</a:t>
            </a:r>
            <a:r>
              <a:rPr lang="en-GB" sz="1100" spc="-20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7060</a:t>
            </a:r>
            <a:r>
              <a:rPr lang="en-GB" sz="1100" spc="-15" dirty="0">
                <a:solidFill>
                  <a:srgbClr val="1D1D1B"/>
                </a:solidFill>
                <a:latin typeface="Lato"/>
                <a:cs typeface="Lato"/>
              </a:rPr>
              <a:t> </a:t>
            </a: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2777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endParaRPr lang="en-GB" sz="1100" dirty="0">
              <a:solidFill>
                <a:srgbClr val="1D1D1B"/>
              </a:solidFill>
              <a:latin typeface="Lato"/>
              <a:cs typeface="Lato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lang="en-GB" sz="1100" dirty="0">
                <a:solidFill>
                  <a:srgbClr val="1D1D1B"/>
                </a:solidFill>
                <a:latin typeface="Lato"/>
                <a:cs typeface="Lato"/>
              </a:rPr>
              <a:t>www.TECHON7.dk</a:t>
            </a:r>
            <a:endParaRPr lang="en-GB" sz="1100" dirty="0">
              <a:latin typeface="Lato"/>
              <a:cs typeface="La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393" y="5544112"/>
            <a:ext cx="66567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da-DK" sz="2400" b="1" spc="-55" dirty="0">
                <a:solidFill>
                  <a:srgbClr val="004B70"/>
                </a:solidFill>
                <a:latin typeface="Poppins"/>
                <a:cs typeface="Poppins"/>
              </a:rPr>
              <a:t>Når viden er vigtig</a:t>
            </a:r>
            <a:endParaRPr sz="2400" dirty="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9299" y="10291671"/>
            <a:ext cx="61461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TECHON7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D1D1B"/>
                </a:solidFill>
                <a:latin typeface="Arial"/>
                <a:cs typeface="Arial"/>
              </a:rPr>
              <a:t>ApS </a:t>
            </a:r>
            <a:r>
              <a:rPr sz="800" spc="4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Spettrupvej </a:t>
            </a:r>
            <a:r>
              <a:rPr sz="800" spc="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1D1D1B"/>
                </a:solidFill>
                <a:latin typeface="Arial"/>
                <a:cs typeface="Arial"/>
              </a:rPr>
              <a:t>1C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DK-8722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Hedensted </a:t>
            </a:r>
            <a:r>
              <a:rPr sz="800" spc="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+45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1D1D1B"/>
                </a:solidFill>
                <a:latin typeface="Arial"/>
                <a:cs typeface="Arial"/>
              </a:rPr>
              <a:t>7060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2777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1D1D1B"/>
                </a:solidFill>
                <a:latin typeface="Arial"/>
                <a:cs typeface="Arial"/>
                <a:hlinkClick r:id="rId3"/>
              </a:rPr>
              <a:t>info@techon7.dk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D1D1B"/>
                </a:solidFill>
                <a:latin typeface="Arial"/>
                <a:cs typeface="Arial"/>
              </a:rPr>
              <a:t>techon7.dk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D1D1B"/>
                </a:solidFill>
                <a:latin typeface="Arial"/>
                <a:cs typeface="Arial"/>
              </a:rPr>
              <a:t>|</a:t>
            </a:r>
            <a:r>
              <a:rPr sz="800" spc="2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CVR </a:t>
            </a:r>
            <a:r>
              <a:rPr sz="800" spc="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1D1D1B"/>
                </a:solidFill>
                <a:latin typeface="Arial"/>
                <a:cs typeface="Arial"/>
              </a:rPr>
              <a:t>38647997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372A9DF-121E-414F-9B5B-E77B2E19C6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3" b="34817"/>
          <a:stretch/>
        </p:blipFill>
        <p:spPr>
          <a:xfrm>
            <a:off x="343940" y="9935165"/>
            <a:ext cx="1892263" cy="30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E108BF-5447-334E-9F39-3EE352E65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79942"/>
            <a:ext cx="2443711" cy="975758"/>
          </a:xfrm>
          <a:prstGeom prst="rect">
            <a:avLst/>
          </a:prstGeom>
        </p:spPr>
      </p:pic>
      <p:pic>
        <p:nvPicPr>
          <p:cNvPr id="4" name="Pladsholder til billede 3" descr="Et billede, der indeholder tekst, person, stående&#10;&#10;Automatisk genereret beskrivelse">
            <a:extLst>
              <a:ext uri="{FF2B5EF4-FFF2-40B4-BE49-F238E27FC236}">
                <a16:creationId xmlns:a16="http://schemas.microsoft.com/office/drawing/2014/main" id="{EDB0FDCB-91D3-432F-A71E-0896D3C32F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9476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D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on7_Press release template" id="{289A02B2-9C8C-8447-8027-BC8F0B6C51D8}" vid="{FCAFDF6E-AD68-1D46-A86D-12C466A7F4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Techon7_Press release template</Template>
  <TotalTime>22</TotalTime>
  <Words>257</Words>
  <Application>Microsoft Office PowerPoint</Application>
  <PresentationFormat>Brugerdefineret</PresentationFormat>
  <Paragraphs>25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Segoe UI</vt:lpstr>
      <vt:lpstr>Calibri</vt:lpstr>
      <vt:lpstr>Poppins</vt:lpstr>
      <vt:lpstr>Arial</vt:lpstr>
      <vt:lpstr>Lato</vt:lpstr>
      <vt:lpstr>Office-tema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Chrestine Nordberg-Hansen</dc:creator>
  <cp:lastModifiedBy>Chrestine Nordberg-Hansen</cp:lastModifiedBy>
  <cp:revision>8</cp:revision>
  <dcterms:created xsi:type="dcterms:W3CDTF">2021-10-05T06:13:42Z</dcterms:created>
  <dcterms:modified xsi:type="dcterms:W3CDTF">2021-10-05T06:36:14Z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2021-08-30T00:00:00Z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2021-08-30T00:00:00Z</vt:filetime>
  </property>
</Properties>
</file>