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12"/>
  </p:notesMasterIdLst>
  <p:handoutMasterIdLst>
    <p:handoutMasterId r:id="rId13"/>
  </p:handoutMasterIdLst>
  <p:sldIdLst>
    <p:sldId id="433" r:id="rId3"/>
    <p:sldId id="436" r:id="rId4"/>
    <p:sldId id="405" r:id="rId5"/>
    <p:sldId id="429" r:id="rId6"/>
    <p:sldId id="410" r:id="rId7"/>
    <p:sldId id="430" r:id="rId8"/>
    <p:sldId id="435" r:id="rId9"/>
    <p:sldId id="431" r:id="rId10"/>
    <p:sldId id="420" r:id="rId11"/>
  </p:sldIdLst>
  <p:sldSz cx="9144000" cy="6858000" type="screen4x3"/>
  <p:notesSz cx="6648450" cy="9896475"/>
  <p:defaultTextStyle>
    <a:defPPr>
      <a:defRPr lang="sv-SE"/>
    </a:defPPr>
    <a:lvl1pPr algn="l" rtl="0" eaLnBrk="0" fontAlgn="base" hangingPunct="0">
      <a:spcBef>
        <a:spcPct val="0"/>
      </a:spcBef>
      <a:spcAft>
        <a:spcPct val="0"/>
      </a:spcAft>
      <a:defRPr sz="10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7E0C"/>
    <a:srgbClr val="B2B1B6"/>
    <a:srgbClr val="DDDDDD"/>
    <a:srgbClr val="F5A94D"/>
    <a:srgbClr val="F6AD54"/>
    <a:srgbClr val="FFCC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896" autoAdjust="0"/>
    <p:restoredTop sz="94819" autoAdjust="0"/>
  </p:normalViewPr>
  <p:slideViewPr>
    <p:cSldViewPr snapToObjects="1">
      <p:cViewPr varScale="1">
        <p:scale>
          <a:sx n="118" d="100"/>
          <a:sy n="118" d="100"/>
        </p:scale>
        <p:origin x="-71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8813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350" tIns="44675" rIns="89350" bIns="44675" numCol="1" anchor="t" anchorCtr="0" compatLnSpc="1">
            <a:prstTxWarp prst="textNoShape">
              <a:avLst/>
            </a:prstTxWarp>
          </a:bodyPr>
          <a:lstStyle>
            <a:lvl1pPr defTabSz="893763">
              <a:defRPr sz="1200">
                <a:latin typeface="Times" pitchFamily="18" charset="0"/>
              </a:defRPr>
            </a:lvl1pPr>
          </a:lstStyle>
          <a:p>
            <a:pPr>
              <a:defRPr/>
            </a:pPr>
            <a:endParaRPr lang="en-US"/>
          </a:p>
        </p:txBody>
      </p:sp>
      <p:sp>
        <p:nvSpPr>
          <p:cNvPr id="60419" name="Rectangle 3"/>
          <p:cNvSpPr>
            <a:spLocks noGrp="1" noChangeArrowheads="1"/>
          </p:cNvSpPr>
          <p:nvPr>
            <p:ph type="dt" sz="quarter" idx="1"/>
          </p:nvPr>
        </p:nvSpPr>
        <p:spPr bwMode="auto">
          <a:xfrm>
            <a:off x="3765550" y="0"/>
            <a:ext cx="28813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350" tIns="44675" rIns="89350" bIns="44675" numCol="1" anchor="t" anchorCtr="0" compatLnSpc="1">
            <a:prstTxWarp prst="textNoShape">
              <a:avLst/>
            </a:prstTxWarp>
          </a:bodyPr>
          <a:lstStyle>
            <a:lvl1pPr algn="r" defTabSz="893763">
              <a:defRPr sz="1200">
                <a:latin typeface="Times" pitchFamily="18" charset="0"/>
              </a:defRPr>
            </a:lvl1pPr>
          </a:lstStyle>
          <a:p>
            <a:pPr>
              <a:defRPr/>
            </a:pPr>
            <a:endParaRPr lang="en-US"/>
          </a:p>
        </p:txBody>
      </p:sp>
      <p:sp>
        <p:nvSpPr>
          <p:cNvPr id="60420" name="Rectangle 4"/>
          <p:cNvSpPr>
            <a:spLocks noGrp="1" noChangeArrowheads="1"/>
          </p:cNvSpPr>
          <p:nvPr>
            <p:ph type="ftr" sz="quarter" idx="2"/>
          </p:nvPr>
        </p:nvSpPr>
        <p:spPr bwMode="auto">
          <a:xfrm>
            <a:off x="0" y="9398000"/>
            <a:ext cx="28813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350" tIns="44675" rIns="89350" bIns="44675" numCol="1" anchor="b" anchorCtr="0" compatLnSpc="1">
            <a:prstTxWarp prst="textNoShape">
              <a:avLst/>
            </a:prstTxWarp>
          </a:bodyPr>
          <a:lstStyle>
            <a:lvl1pPr defTabSz="893763">
              <a:defRPr sz="1200">
                <a:latin typeface="Times" pitchFamily="18" charset="0"/>
              </a:defRPr>
            </a:lvl1pPr>
          </a:lstStyle>
          <a:p>
            <a:pPr>
              <a:defRPr/>
            </a:pPr>
            <a:endParaRPr lang="en-US"/>
          </a:p>
        </p:txBody>
      </p:sp>
      <p:sp>
        <p:nvSpPr>
          <p:cNvPr id="60421" name="Rectangle 5"/>
          <p:cNvSpPr>
            <a:spLocks noGrp="1" noChangeArrowheads="1"/>
          </p:cNvSpPr>
          <p:nvPr>
            <p:ph type="sldNum" sz="quarter" idx="3"/>
          </p:nvPr>
        </p:nvSpPr>
        <p:spPr bwMode="auto">
          <a:xfrm>
            <a:off x="3765550" y="9398000"/>
            <a:ext cx="28813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350" tIns="44675" rIns="89350" bIns="44675" numCol="1" anchor="b" anchorCtr="0" compatLnSpc="1">
            <a:prstTxWarp prst="textNoShape">
              <a:avLst/>
            </a:prstTxWarp>
          </a:bodyPr>
          <a:lstStyle>
            <a:lvl1pPr algn="r" defTabSz="893763">
              <a:defRPr sz="1200">
                <a:latin typeface="Times" pitchFamily="18" charset="0"/>
              </a:defRPr>
            </a:lvl1pPr>
          </a:lstStyle>
          <a:p>
            <a:pPr>
              <a:defRPr/>
            </a:pPr>
            <a:fld id="{ACABDCC7-05F6-4075-A972-77C60B502E3E}" type="slidenum">
              <a:rPr lang="en-US"/>
              <a:pPr>
                <a:defRPr/>
              </a:pPr>
              <a:t>‹#›</a:t>
            </a:fld>
            <a:endParaRPr lang="en-US"/>
          </a:p>
        </p:txBody>
      </p:sp>
    </p:spTree>
    <p:extLst>
      <p:ext uri="{BB962C8B-B14F-4D97-AF65-F5344CB8AC3E}">
        <p14:creationId xmlns:p14="http://schemas.microsoft.com/office/powerpoint/2010/main" val="3770963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8813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350" tIns="44675" rIns="89350" bIns="44675" numCol="1" anchor="t" anchorCtr="0" compatLnSpc="1">
            <a:prstTxWarp prst="textNoShape">
              <a:avLst/>
            </a:prstTxWarp>
          </a:bodyPr>
          <a:lstStyle>
            <a:lvl1pPr defTabSz="893763">
              <a:defRPr sz="1200">
                <a:latin typeface="Times" pitchFamily="18" charset="0"/>
              </a:defRPr>
            </a:lvl1pPr>
          </a:lstStyle>
          <a:p>
            <a:pPr>
              <a:defRPr/>
            </a:pPr>
            <a:endParaRPr lang="en-US"/>
          </a:p>
        </p:txBody>
      </p:sp>
      <p:sp>
        <p:nvSpPr>
          <p:cNvPr id="61443" name="Rectangle 3"/>
          <p:cNvSpPr>
            <a:spLocks noGrp="1" noChangeArrowheads="1"/>
          </p:cNvSpPr>
          <p:nvPr>
            <p:ph type="dt" idx="1"/>
          </p:nvPr>
        </p:nvSpPr>
        <p:spPr bwMode="auto">
          <a:xfrm>
            <a:off x="3765550" y="0"/>
            <a:ext cx="28813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350" tIns="44675" rIns="89350" bIns="44675" numCol="1" anchor="t" anchorCtr="0" compatLnSpc="1">
            <a:prstTxWarp prst="textNoShape">
              <a:avLst/>
            </a:prstTxWarp>
          </a:bodyPr>
          <a:lstStyle>
            <a:lvl1pPr algn="r" defTabSz="893763">
              <a:defRPr sz="1200">
                <a:latin typeface="Times" pitchFamily="18"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850900" y="742950"/>
            <a:ext cx="4946650" cy="3709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663575" y="4700588"/>
            <a:ext cx="5321300" cy="445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350" tIns="44675" rIns="89350" bIns="44675" numCol="1" anchor="t" anchorCtr="0" compatLnSpc="1">
            <a:prstTxWarp prst="textNoShape">
              <a:avLst/>
            </a:prstTxWarp>
          </a:bodyPr>
          <a:lstStyle/>
          <a:p>
            <a:pPr lvl="0"/>
            <a:r>
              <a:rPr lang="en-US" noProof="0" smtClean="0"/>
              <a:t>Klicka här för att ändra format på bakgrundstexten</a:t>
            </a:r>
          </a:p>
          <a:p>
            <a:pPr lvl="1"/>
            <a:r>
              <a:rPr lang="en-US" noProof="0" smtClean="0"/>
              <a:t>Nivå två</a:t>
            </a:r>
          </a:p>
          <a:p>
            <a:pPr lvl="2"/>
            <a:r>
              <a:rPr lang="en-US" noProof="0" smtClean="0"/>
              <a:t>Nivå tre</a:t>
            </a:r>
          </a:p>
          <a:p>
            <a:pPr lvl="3"/>
            <a:r>
              <a:rPr lang="en-US" noProof="0" smtClean="0"/>
              <a:t>Nivå fyra</a:t>
            </a:r>
          </a:p>
          <a:p>
            <a:pPr lvl="4"/>
            <a:r>
              <a:rPr lang="en-US" noProof="0" smtClean="0"/>
              <a:t>Nivå fem</a:t>
            </a:r>
          </a:p>
        </p:txBody>
      </p:sp>
      <p:sp>
        <p:nvSpPr>
          <p:cNvPr id="61446" name="Rectangle 6"/>
          <p:cNvSpPr>
            <a:spLocks noGrp="1" noChangeArrowheads="1"/>
          </p:cNvSpPr>
          <p:nvPr>
            <p:ph type="ftr" sz="quarter" idx="4"/>
          </p:nvPr>
        </p:nvSpPr>
        <p:spPr bwMode="auto">
          <a:xfrm>
            <a:off x="0" y="9398000"/>
            <a:ext cx="28813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350" tIns="44675" rIns="89350" bIns="44675" numCol="1" anchor="b" anchorCtr="0" compatLnSpc="1">
            <a:prstTxWarp prst="textNoShape">
              <a:avLst/>
            </a:prstTxWarp>
          </a:bodyPr>
          <a:lstStyle>
            <a:lvl1pPr defTabSz="893763">
              <a:defRPr sz="1200">
                <a:latin typeface="Times" pitchFamily="18" charset="0"/>
              </a:defRPr>
            </a:lvl1pPr>
          </a:lstStyle>
          <a:p>
            <a:pPr>
              <a:defRPr/>
            </a:pPr>
            <a:endParaRPr lang="en-US"/>
          </a:p>
        </p:txBody>
      </p:sp>
      <p:sp>
        <p:nvSpPr>
          <p:cNvPr id="61447" name="Rectangle 7"/>
          <p:cNvSpPr>
            <a:spLocks noGrp="1" noChangeArrowheads="1"/>
          </p:cNvSpPr>
          <p:nvPr>
            <p:ph type="sldNum" sz="quarter" idx="5"/>
          </p:nvPr>
        </p:nvSpPr>
        <p:spPr bwMode="auto">
          <a:xfrm>
            <a:off x="3765550" y="9398000"/>
            <a:ext cx="28813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350" tIns="44675" rIns="89350" bIns="44675" numCol="1" anchor="b" anchorCtr="0" compatLnSpc="1">
            <a:prstTxWarp prst="textNoShape">
              <a:avLst/>
            </a:prstTxWarp>
          </a:bodyPr>
          <a:lstStyle>
            <a:lvl1pPr algn="r" defTabSz="893763">
              <a:defRPr sz="1200">
                <a:latin typeface="Times" pitchFamily="18" charset="0"/>
              </a:defRPr>
            </a:lvl1pPr>
          </a:lstStyle>
          <a:p>
            <a:pPr>
              <a:defRPr/>
            </a:pPr>
            <a:fld id="{74CAF319-61CF-49D1-8B54-2B79BF941B2E}" type="slidenum">
              <a:rPr lang="en-US"/>
              <a:pPr>
                <a:defRPr/>
              </a:pPr>
              <a:t>‹#›</a:t>
            </a:fld>
            <a:endParaRPr lang="en-US"/>
          </a:p>
        </p:txBody>
      </p:sp>
    </p:spTree>
    <p:extLst>
      <p:ext uri="{BB962C8B-B14F-4D97-AF65-F5344CB8AC3E}">
        <p14:creationId xmlns:p14="http://schemas.microsoft.com/office/powerpoint/2010/main" val="40591044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US" smtClean="0"/>
          </a:p>
        </p:txBody>
      </p:sp>
      <p:sp>
        <p:nvSpPr>
          <p:cNvPr id="33796" name="Slide Number Placeholder 3"/>
          <p:cNvSpPr>
            <a:spLocks noGrp="1"/>
          </p:cNvSpPr>
          <p:nvPr>
            <p:ph type="sldNum" sz="quarter" idx="5"/>
          </p:nvPr>
        </p:nvSpPr>
        <p:spPr>
          <a:noFill/>
        </p:spPr>
        <p:txBody>
          <a:bodyPr/>
          <a:lstStyle>
            <a:lvl1pPr defTabSz="893763">
              <a:defRPr sz="1000">
                <a:solidFill>
                  <a:schemeClr val="tx1"/>
                </a:solidFill>
                <a:latin typeface="Arial" pitchFamily="34" charset="0"/>
              </a:defRPr>
            </a:lvl1pPr>
            <a:lvl2pPr marL="742950" indent="-285750" defTabSz="893763">
              <a:defRPr sz="1000">
                <a:solidFill>
                  <a:schemeClr val="tx1"/>
                </a:solidFill>
                <a:latin typeface="Arial" pitchFamily="34" charset="0"/>
              </a:defRPr>
            </a:lvl2pPr>
            <a:lvl3pPr marL="1143000" indent="-228600" defTabSz="893763">
              <a:defRPr sz="1000">
                <a:solidFill>
                  <a:schemeClr val="tx1"/>
                </a:solidFill>
                <a:latin typeface="Arial" pitchFamily="34" charset="0"/>
              </a:defRPr>
            </a:lvl3pPr>
            <a:lvl4pPr marL="1600200" indent="-228600" defTabSz="893763">
              <a:defRPr sz="1000">
                <a:solidFill>
                  <a:schemeClr val="tx1"/>
                </a:solidFill>
                <a:latin typeface="Arial" pitchFamily="34" charset="0"/>
              </a:defRPr>
            </a:lvl4pPr>
            <a:lvl5pPr marL="2057400" indent="-228600" defTabSz="893763">
              <a:defRPr sz="1000">
                <a:solidFill>
                  <a:schemeClr val="tx1"/>
                </a:solidFill>
                <a:latin typeface="Arial" pitchFamily="34" charset="0"/>
              </a:defRPr>
            </a:lvl5pPr>
            <a:lvl6pPr marL="2514600" indent="-228600" defTabSz="893763" eaLnBrk="0" fontAlgn="base" hangingPunct="0">
              <a:spcBef>
                <a:spcPct val="0"/>
              </a:spcBef>
              <a:spcAft>
                <a:spcPct val="0"/>
              </a:spcAft>
              <a:defRPr sz="1000">
                <a:solidFill>
                  <a:schemeClr val="tx1"/>
                </a:solidFill>
                <a:latin typeface="Arial" pitchFamily="34" charset="0"/>
              </a:defRPr>
            </a:lvl6pPr>
            <a:lvl7pPr marL="2971800" indent="-228600" defTabSz="893763" eaLnBrk="0" fontAlgn="base" hangingPunct="0">
              <a:spcBef>
                <a:spcPct val="0"/>
              </a:spcBef>
              <a:spcAft>
                <a:spcPct val="0"/>
              </a:spcAft>
              <a:defRPr sz="1000">
                <a:solidFill>
                  <a:schemeClr val="tx1"/>
                </a:solidFill>
                <a:latin typeface="Arial" pitchFamily="34" charset="0"/>
              </a:defRPr>
            </a:lvl7pPr>
            <a:lvl8pPr marL="3429000" indent="-228600" defTabSz="893763" eaLnBrk="0" fontAlgn="base" hangingPunct="0">
              <a:spcBef>
                <a:spcPct val="0"/>
              </a:spcBef>
              <a:spcAft>
                <a:spcPct val="0"/>
              </a:spcAft>
              <a:defRPr sz="1000">
                <a:solidFill>
                  <a:schemeClr val="tx1"/>
                </a:solidFill>
                <a:latin typeface="Arial" pitchFamily="34" charset="0"/>
              </a:defRPr>
            </a:lvl8pPr>
            <a:lvl9pPr marL="3886200" indent="-228600" defTabSz="893763" eaLnBrk="0" fontAlgn="base" hangingPunct="0">
              <a:spcBef>
                <a:spcPct val="0"/>
              </a:spcBef>
              <a:spcAft>
                <a:spcPct val="0"/>
              </a:spcAft>
              <a:defRPr sz="1000">
                <a:solidFill>
                  <a:schemeClr val="tx1"/>
                </a:solidFill>
                <a:latin typeface="Arial" pitchFamily="34" charset="0"/>
              </a:defRPr>
            </a:lvl9pPr>
          </a:lstStyle>
          <a:p>
            <a:fld id="{208B5DE3-4A4B-4306-8EE4-9FBACF491EE7}" type="slidenum">
              <a:rPr lang="en-US" sz="1200" smtClean="0">
                <a:latin typeface="Times" pitchFamily="18" charset="0"/>
              </a:rPr>
              <a:pPr/>
              <a:t>6</a:t>
            </a:fld>
            <a:endParaRPr lang="en-US" sz="1200"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smtClean="0"/>
          </a:p>
        </p:txBody>
      </p:sp>
      <p:sp>
        <p:nvSpPr>
          <p:cNvPr id="34820" name="Slide Number Placeholder 3"/>
          <p:cNvSpPr>
            <a:spLocks noGrp="1"/>
          </p:cNvSpPr>
          <p:nvPr>
            <p:ph type="sldNum" sz="quarter" idx="5"/>
          </p:nvPr>
        </p:nvSpPr>
        <p:spPr>
          <a:noFill/>
        </p:spPr>
        <p:txBody>
          <a:bodyPr/>
          <a:lstStyle>
            <a:lvl1pPr defTabSz="893763">
              <a:defRPr sz="1000">
                <a:solidFill>
                  <a:schemeClr val="tx1"/>
                </a:solidFill>
                <a:latin typeface="Arial" pitchFamily="34" charset="0"/>
              </a:defRPr>
            </a:lvl1pPr>
            <a:lvl2pPr marL="742950" indent="-285750" defTabSz="893763">
              <a:defRPr sz="1000">
                <a:solidFill>
                  <a:schemeClr val="tx1"/>
                </a:solidFill>
                <a:latin typeface="Arial" pitchFamily="34" charset="0"/>
              </a:defRPr>
            </a:lvl2pPr>
            <a:lvl3pPr marL="1143000" indent="-228600" defTabSz="893763">
              <a:defRPr sz="1000">
                <a:solidFill>
                  <a:schemeClr val="tx1"/>
                </a:solidFill>
                <a:latin typeface="Arial" pitchFamily="34" charset="0"/>
              </a:defRPr>
            </a:lvl3pPr>
            <a:lvl4pPr marL="1600200" indent="-228600" defTabSz="893763">
              <a:defRPr sz="1000">
                <a:solidFill>
                  <a:schemeClr val="tx1"/>
                </a:solidFill>
                <a:latin typeface="Arial" pitchFamily="34" charset="0"/>
              </a:defRPr>
            </a:lvl4pPr>
            <a:lvl5pPr marL="2057400" indent="-228600" defTabSz="893763">
              <a:defRPr sz="1000">
                <a:solidFill>
                  <a:schemeClr val="tx1"/>
                </a:solidFill>
                <a:latin typeface="Arial" pitchFamily="34" charset="0"/>
              </a:defRPr>
            </a:lvl5pPr>
            <a:lvl6pPr marL="2514600" indent="-228600" defTabSz="893763" eaLnBrk="0" fontAlgn="base" hangingPunct="0">
              <a:spcBef>
                <a:spcPct val="0"/>
              </a:spcBef>
              <a:spcAft>
                <a:spcPct val="0"/>
              </a:spcAft>
              <a:defRPr sz="1000">
                <a:solidFill>
                  <a:schemeClr val="tx1"/>
                </a:solidFill>
                <a:latin typeface="Arial" pitchFamily="34" charset="0"/>
              </a:defRPr>
            </a:lvl6pPr>
            <a:lvl7pPr marL="2971800" indent="-228600" defTabSz="893763" eaLnBrk="0" fontAlgn="base" hangingPunct="0">
              <a:spcBef>
                <a:spcPct val="0"/>
              </a:spcBef>
              <a:spcAft>
                <a:spcPct val="0"/>
              </a:spcAft>
              <a:defRPr sz="1000">
                <a:solidFill>
                  <a:schemeClr val="tx1"/>
                </a:solidFill>
                <a:latin typeface="Arial" pitchFamily="34" charset="0"/>
              </a:defRPr>
            </a:lvl7pPr>
            <a:lvl8pPr marL="3429000" indent="-228600" defTabSz="893763" eaLnBrk="0" fontAlgn="base" hangingPunct="0">
              <a:spcBef>
                <a:spcPct val="0"/>
              </a:spcBef>
              <a:spcAft>
                <a:spcPct val="0"/>
              </a:spcAft>
              <a:defRPr sz="1000">
                <a:solidFill>
                  <a:schemeClr val="tx1"/>
                </a:solidFill>
                <a:latin typeface="Arial" pitchFamily="34" charset="0"/>
              </a:defRPr>
            </a:lvl8pPr>
            <a:lvl9pPr marL="3886200" indent="-228600" defTabSz="893763" eaLnBrk="0" fontAlgn="base" hangingPunct="0">
              <a:spcBef>
                <a:spcPct val="0"/>
              </a:spcBef>
              <a:spcAft>
                <a:spcPct val="0"/>
              </a:spcAft>
              <a:defRPr sz="1000">
                <a:solidFill>
                  <a:schemeClr val="tx1"/>
                </a:solidFill>
                <a:latin typeface="Arial" pitchFamily="34" charset="0"/>
              </a:defRPr>
            </a:lvl9pPr>
          </a:lstStyle>
          <a:p>
            <a:fld id="{09AA3B58-D8F2-4CB5-B2BD-410F92BD909E}" type="slidenum">
              <a:rPr lang="en-US" sz="1200" smtClean="0">
                <a:latin typeface="Times" pitchFamily="18" charset="0"/>
              </a:rPr>
              <a:pPr/>
              <a:t>7</a:t>
            </a:fld>
            <a:endParaRPr lang="en-US" sz="1200"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12716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0286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823913"/>
            <a:ext cx="2079625" cy="4862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0688" y="823913"/>
            <a:ext cx="6088062" cy="4862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122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0688" y="823913"/>
            <a:ext cx="8320087" cy="4862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405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ederman Blue Swoosh">
    <p:bg>
      <p:bgPr>
        <a:solidFill>
          <a:schemeClr val="bg1"/>
        </a:solidFill>
        <a:effectLst/>
      </p:bgPr>
    </p:bg>
    <p:spTree>
      <p:nvGrpSpPr>
        <p:cNvPr id="1" name=""/>
        <p:cNvGrpSpPr/>
        <p:nvPr/>
      </p:nvGrpSpPr>
      <p:grpSpPr>
        <a:xfrm>
          <a:off x="0" y="0"/>
          <a:ext cx="0" cy="0"/>
          <a:chOff x="0" y="0"/>
          <a:chExt cx="0" cy="0"/>
        </a:xfrm>
      </p:grpSpPr>
      <p:pic>
        <p:nvPicPr>
          <p:cNvPr id="5" name="Picture 7" descr="skugga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7650" y="-100013"/>
            <a:ext cx="9725025" cy="51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a:spLocks/>
          </p:cNvSpPr>
          <p:nvPr/>
        </p:nvSpPr>
        <p:spPr bwMode="auto">
          <a:xfrm>
            <a:off x="0" y="-4763"/>
            <a:ext cx="9151938" cy="4714876"/>
          </a:xfrm>
          <a:custGeom>
            <a:avLst/>
            <a:gdLst>
              <a:gd name="T0" fmla="*/ 0 w 5810"/>
              <a:gd name="T1" fmla="*/ 1587 h 3052"/>
              <a:gd name="T2" fmla="*/ 0 w 5810"/>
              <a:gd name="T3" fmla="*/ 0 h 3052"/>
              <a:gd name="T4" fmla="*/ 5806 w 5810"/>
              <a:gd name="T5" fmla="*/ 0 h 3052"/>
              <a:gd name="T6" fmla="*/ 5806 w 5810"/>
              <a:gd name="T7" fmla="*/ 2495 h 3052"/>
              <a:gd name="T8" fmla="*/ 3086 w 5810"/>
              <a:gd name="T9" fmla="*/ 2934 h 3052"/>
              <a:gd name="T10" fmla="*/ 0 w 5810"/>
              <a:gd name="T11" fmla="*/ 1587 h 3052"/>
              <a:gd name="connsiteX0" fmla="*/ 0 w 10004"/>
              <a:gd name="connsiteY0" fmla="*/ 5200 h 9723"/>
              <a:gd name="connsiteX1" fmla="*/ 0 w 10004"/>
              <a:gd name="connsiteY1" fmla="*/ 0 h 9723"/>
              <a:gd name="connsiteX2" fmla="*/ 9993 w 10004"/>
              <a:gd name="connsiteY2" fmla="*/ 0 h 9723"/>
              <a:gd name="connsiteX3" fmla="*/ 10003 w 10004"/>
              <a:gd name="connsiteY3" fmla="*/ 8165 h 9723"/>
              <a:gd name="connsiteX4" fmla="*/ 5312 w 10004"/>
              <a:gd name="connsiteY4" fmla="*/ 9613 h 9723"/>
              <a:gd name="connsiteX5" fmla="*/ 0 w 10004"/>
              <a:gd name="connsiteY5" fmla="*/ 5200 h 9723"/>
              <a:gd name="connsiteX0" fmla="*/ 0 w 10003"/>
              <a:gd name="connsiteY0" fmla="*/ 5348 h 10000"/>
              <a:gd name="connsiteX1" fmla="*/ 0 w 10003"/>
              <a:gd name="connsiteY1" fmla="*/ 0 h 10000"/>
              <a:gd name="connsiteX2" fmla="*/ 10002 w 10003"/>
              <a:gd name="connsiteY2" fmla="*/ 0 h 10000"/>
              <a:gd name="connsiteX3" fmla="*/ 9999 w 10003"/>
              <a:gd name="connsiteY3" fmla="*/ 8398 h 10000"/>
              <a:gd name="connsiteX4" fmla="*/ 5310 w 10003"/>
              <a:gd name="connsiteY4" fmla="*/ 9887 h 10000"/>
              <a:gd name="connsiteX5" fmla="*/ 0 w 10003"/>
              <a:gd name="connsiteY5" fmla="*/ 5348 h 10000"/>
              <a:gd name="connsiteX0" fmla="*/ 0 w 10010"/>
              <a:gd name="connsiteY0" fmla="*/ 5353 h 10005"/>
              <a:gd name="connsiteX1" fmla="*/ 0 w 10010"/>
              <a:gd name="connsiteY1" fmla="*/ 5 h 10005"/>
              <a:gd name="connsiteX2" fmla="*/ 10010 w 10010"/>
              <a:gd name="connsiteY2" fmla="*/ 0 h 10005"/>
              <a:gd name="connsiteX3" fmla="*/ 9999 w 10010"/>
              <a:gd name="connsiteY3" fmla="*/ 8403 h 10005"/>
              <a:gd name="connsiteX4" fmla="*/ 5310 w 10010"/>
              <a:gd name="connsiteY4" fmla="*/ 9892 h 10005"/>
              <a:gd name="connsiteX5" fmla="*/ 0 w 10010"/>
              <a:gd name="connsiteY5" fmla="*/ 5353 h 10005"/>
              <a:gd name="connsiteX0" fmla="*/ 0 w 10003"/>
              <a:gd name="connsiteY0" fmla="*/ 5358 h 10010"/>
              <a:gd name="connsiteX1" fmla="*/ 0 w 10003"/>
              <a:gd name="connsiteY1" fmla="*/ 10 h 10010"/>
              <a:gd name="connsiteX2" fmla="*/ 10002 w 10003"/>
              <a:gd name="connsiteY2" fmla="*/ 0 h 10010"/>
              <a:gd name="connsiteX3" fmla="*/ 9999 w 10003"/>
              <a:gd name="connsiteY3" fmla="*/ 8408 h 10010"/>
              <a:gd name="connsiteX4" fmla="*/ 5310 w 10003"/>
              <a:gd name="connsiteY4" fmla="*/ 9897 h 10010"/>
              <a:gd name="connsiteX5" fmla="*/ 0 w 10003"/>
              <a:gd name="connsiteY5" fmla="*/ 5358 h 10010"/>
              <a:gd name="connsiteX0" fmla="*/ 0 w 10008"/>
              <a:gd name="connsiteY0" fmla="*/ 5358 h 10010"/>
              <a:gd name="connsiteX1" fmla="*/ 0 w 10008"/>
              <a:gd name="connsiteY1" fmla="*/ 10 h 10010"/>
              <a:gd name="connsiteX2" fmla="*/ 10002 w 10008"/>
              <a:gd name="connsiteY2" fmla="*/ 0 h 10010"/>
              <a:gd name="connsiteX3" fmla="*/ 9999 w 10008"/>
              <a:gd name="connsiteY3" fmla="*/ 8408 h 10010"/>
              <a:gd name="connsiteX4" fmla="*/ 5310 w 10008"/>
              <a:gd name="connsiteY4" fmla="*/ 9897 h 10010"/>
              <a:gd name="connsiteX5" fmla="*/ 0 w 10008"/>
              <a:gd name="connsiteY5" fmla="*/ 5358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8" h="10010">
                <a:moveTo>
                  <a:pt x="0" y="5358"/>
                </a:moveTo>
                <a:lnTo>
                  <a:pt x="0" y="10"/>
                </a:lnTo>
                <a:lnTo>
                  <a:pt x="10002" y="0"/>
                </a:lnTo>
                <a:cubicBezTo>
                  <a:pt x="10015" y="10"/>
                  <a:pt x="10006" y="8559"/>
                  <a:pt x="9999" y="8408"/>
                </a:cubicBezTo>
                <a:cubicBezTo>
                  <a:pt x="8812" y="9607"/>
                  <a:pt x="6803" y="10295"/>
                  <a:pt x="5310" y="9897"/>
                </a:cubicBezTo>
                <a:cubicBezTo>
                  <a:pt x="2329" y="9096"/>
                  <a:pt x="590" y="6412"/>
                  <a:pt x="0" y="5358"/>
                </a:cubicBezTo>
                <a:close/>
              </a:path>
            </a:pathLst>
          </a:custGeom>
          <a:gradFill rotWithShape="1">
            <a:gsLst>
              <a:gs pos="0">
                <a:schemeClr val="tx2">
                  <a:lumMod val="40000"/>
                  <a:lumOff val="60000"/>
                </a:schemeClr>
              </a:gs>
              <a:gs pos="100000">
                <a:schemeClr val="accent1"/>
              </a:gs>
            </a:gsLst>
            <a:lin ang="0" scaled="0"/>
          </a:gradFill>
          <a:ln>
            <a:noFill/>
          </a:ln>
          <a:effectLst/>
          <a:extLst/>
        </p:spPr>
        <p:txBody>
          <a:bodyPr/>
          <a:lstStyle/>
          <a:p>
            <a:pPr fontAlgn="auto">
              <a:spcBef>
                <a:spcPts val="0"/>
              </a:spcBef>
              <a:spcAft>
                <a:spcPts val="0"/>
              </a:spcAft>
              <a:defRPr/>
            </a:pPr>
            <a:endParaRPr lang="sv-SE">
              <a:solidFill>
                <a:srgbClr val="7F7F7F"/>
              </a:solidFill>
              <a:latin typeface="+mn-lt"/>
            </a:endParaRPr>
          </a:p>
        </p:txBody>
      </p:sp>
      <p:pic>
        <p:nvPicPr>
          <p:cNvPr id="7" name="Picture 4" descr="http://tellus.nederman.com/mar/com/toolbox/Shared%20Documents/Nederman_cyan_jp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188" y="6191250"/>
            <a:ext cx="1800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5"/>
          <p:cNvSpPr>
            <a:spLocks/>
          </p:cNvSpPr>
          <p:nvPr/>
        </p:nvSpPr>
        <p:spPr bwMode="auto">
          <a:xfrm>
            <a:off x="0" y="-4763"/>
            <a:ext cx="9151938" cy="4714876"/>
          </a:xfrm>
          <a:custGeom>
            <a:avLst/>
            <a:gdLst>
              <a:gd name="T0" fmla="*/ 0 w 5810"/>
              <a:gd name="T1" fmla="*/ 1587 h 3052"/>
              <a:gd name="T2" fmla="*/ 0 w 5810"/>
              <a:gd name="T3" fmla="*/ 0 h 3052"/>
              <a:gd name="T4" fmla="*/ 5806 w 5810"/>
              <a:gd name="T5" fmla="*/ 0 h 3052"/>
              <a:gd name="T6" fmla="*/ 5806 w 5810"/>
              <a:gd name="T7" fmla="*/ 2495 h 3052"/>
              <a:gd name="T8" fmla="*/ 3086 w 5810"/>
              <a:gd name="T9" fmla="*/ 2934 h 3052"/>
              <a:gd name="T10" fmla="*/ 0 w 5810"/>
              <a:gd name="T11" fmla="*/ 1587 h 3052"/>
              <a:gd name="connsiteX0" fmla="*/ 0 w 10004"/>
              <a:gd name="connsiteY0" fmla="*/ 5200 h 9723"/>
              <a:gd name="connsiteX1" fmla="*/ 0 w 10004"/>
              <a:gd name="connsiteY1" fmla="*/ 0 h 9723"/>
              <a:gd name="connsiteX2" fmla="*/ 9993 w 10004"/>
              <a:gd name="connsiteY2" fmla="*/ 0 h 9723"/>
              <a:gd name="connsiteX3" fmla="*/ 10003 w 10004"/>
              <a:gd name="connsiteY3" fmla="*/ 8165 h 9723"/>
              <a:gd name="connsiteX4" fmla="*/ 5312 w 10004"/>
              <a:gd name="connsiteY4" fmla="*/ 9613 h 9723"/>
              <a:gd name="connsiteX5" fmla="*/ 0 w 10004"/>
              <a:gd name="connsiteY5" fmla="*/ 5200 h 9723"/>
              <a:gd name="connsiteX0" fmla="*/ 0 w 10003"/>
              <a:gd name="connsiteY0" fmla="*/ 5348 h 10000"/>
              <a:gd name="connsiteX1" fmla="*/ 0 w 10003"/>
              <a:gd name="connsiteY1" fmla="*/ 0 h 10000"/>
              <a:gd name="connsiteX2" fmla="*/ 10002 w 10003"/>
              <a:gd name="connsiteY2" fmla="*/ 0 h 10000"/>
              <a:gd name="connsiteX3" fmla="*/ 9999 w 10003"/>
              <a:gd name="connsiteY3" fmla="*/ 8398 h 10000"/>
              <a:gd name="connsiteX4" fmla="*/ 5310 w 10003"/>
              <a:gd name="connsiteY4" fmla="*/ 9887 h 10000"/>
              <a:gd name="connsiteX5" fmla="*/ 0 w 10003"/>
              <a:gd name="connsiteY5" fmla="*/ 5348 h 10000"/>
              <a:gd name="connsiteX0" fmla="*/ 0 w 10010"/>
              <a:gd name="connsiteY0" fmla="*/ 5353 h 10005"/>
              <a:gd name="connsiteX1" fmla="*/ 0 w 10010"/>
              <a:gd name="connsiteY1" fmla="*/ 5 h 10005"/>
              <a:gd name="connsiteX2" fmla="*/ 10010 w 10010"/>
              <a:gd name="connsiteY2" fmla="*/ 0 h 10005"/>
              <a:gd name="connsiteX3" fmla="*/ 9999 w 10010"/>
              <a:gd name="connsiteY3" fmla="*/ 8403 h 10005"/>
              <a:gd name="connsiteX4" fmla="*/ 5310 w 10010"/>
              <a:gd name="connsiteY4" fmla="*/ 9892 h 10005"/>
              <a:gd name="connsiteX5" fmla="*/ 0 w 10010"/>
              <a:gd name="connsiteY5" fmla="*/ 5353 h 10005"/>
              <a:gd name="connsiteX0" fmla="*/ 0 w 10003"/>
              <a:gd name="connsiteY0" fmla="*/ 5358 h 10010"/>
              <a:gd name="connsiteX1" fmla="*/ 0 w 10003"/>
              <a:gd name="connsiteY1" fmla="*/ 10 h 10010"/>
              <a:gd name="connsiteX2" fmla="*/ 10002 w 10003"/>
              <a:gd name="connsiteY2" fmla="*/ 0 h 10010"/>
              <a:gd name="connsiteX3" fmla="*/ 9999 w 10003"/>
              <a:gd name="connsiteY3" fmla="*/ 8408 h 10010"/>
              <a:gd name="connsiteX4" fmla="*/ 5310 w 10003"/>
              <a:gd name="connsiteY4" fmla="*/ 9897 h 10010"/>
              <a:gd name="connsiteX5" fmla="*/ 0 w 10003"/>
              <a:gd name="connsiteY5" fmla="*/ 5358 h 10010"/>
              <a:gd name="connsiteX0" fmla="*/ 0 w 10008"/>
              <a:gd name="connsiteY0" fmla="*/ 5358 h 10010"/>
              <a:gd name="connsiteX1" fmla="*/ 0 w 10008"/>
              <a:gd name="connsiteY1" fmla="*/ 10 h 10010"/>
              <a:gd name="connsiteX2" fmla="*/ 10002 w 10008"/>
              <a:gd name="connsiteY2" fmla="*/ 0 h 10010"/>
              <a:gd name="connsiteX3" fmla="*/ 9999 w 10008"/>
              <a:gd name="connsiteY3" fmla="*/ 8408 h 10010"/>
              <a:gd name="connsiteX4" fmla="*/ 5310 w 10008"/>
              <a:gd name="connsiteY4" fmla="*/ 9897 h 10010"/>
              <a:gd name="connsiteX5" fmla="*/ 0 w 10008"/>
              <a:gd name="connsiteY5" fmla="*/ 5358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8" h="10010">
                <a:moveTo>
                  <a:pt x="0" y="5358"/>
                </a:moveTo>
                <a:lnTo>
                  <a:pt x="0" y="10"/>
                </a:lnTo>
                <a:lnTo>
                  <a:pt x="10002" y="0"/>
                </a:lnTo>
                <a:cubicBezTo>
                  <a:pt x="10015" y="10"/>
                  <a:pt x="10006" y="8559"/>
                  <a:pt x="9999" y="8408"/>
                </a:cubicBezTo>
                <a:cubicBezTo>
                  <a:pt x="8812" y="9607"/>
                  <a:pt x="6803" y="10295"/>
                  <a:pt x="5310" y="9897"/>
                </a:cubicBezTo>
                <a:cubicBezTo>
                  <a:pt x="2329" y="9096"/>
                  <a:pt x="590" y="6412"/>
                  <a:pt x="0" y="5358"/>
                </a:cubicBezTo>
                <a:close/>
              </a:path>
            </a:pathLst>
          </a:custGeom>
          <a:gradFill rotWithShape="1">
            <a:gsLst>
              <a:gs pos="0">
                <a:schemeClr val="tx2">
                  <a:lumMod val="40000"/>
                  <a:lumOff val="60000"/>
                </a:schemeClr>
              </a:gs>
              <a:gs pos="100000">
                <a:schemeClr val="accent1"/>
              </a:gs>
            </a:gsLst>
            <a:lin ang="0" scaled="0"/>
          </a:gradFill>
          <a:ln>
            <a:noFill/>
          </a:ln>
          <a:effectLst/>
          <a:extLst/>
        </p:spPr>
        <p:txBody>
          <a:bodyPr/>
          <a:lstStyle/>
          <a:p>
            <a:pPr fontAlgn="auto">
              <a:spcBef>
                <a:spcPts val="0"/>
              </a:spcBef>
              <a:spcAft>
                <a:spcPts val="0"/>
              </a:spcAft>
              <a:defRPr/>
            </a:pPr>
            <a:endParaRPr lang="sv-SE">
              <a:solidFill>
                <a:srgbClr val="7F7F7F"/>
              </a:solidFill>
              <a:latin typeface="+mn-lt"/>
            </a:endParaRPr>
          </a:p>
        </p:txBody>
      </p:sp>
      <p:pic>
        <p:nvPicPr>
          <p:cNvPr id="10" name="Picture 4" descr="http://tellus.nederman.com/mar/com/toolbox/Shared%20Documents/Nederman_cyan_jp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188" y="6191250"/>
            <a:ext cx="1800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bwMode="auto">
          <a:xfrm>
            <a:off x="1" y="-12953"/>
            <a:ext cx="9160337" cy="4158515"/>
          </a:xfrm>
          <a:custGeom>
            <a:avLst/>
            <a:gdLst>
              <a:gd name="connsiteX0" fmla="*/ 0 w 3671888"/>
              <a:gd name="connsiteY0" fmla="*/ 1362869 h 2725737"/>
              <a:gd name="connsiteX1" fmla="*/ 1835944 w 3671888"/>
              <a:gd name="connsiteY1" fmla="*/ 0 h 2725737"/>
              <a:gd name="connsiteX2" fmla="*/ 3671888 w 3671888"/>
              <a:gd name="connsiteY2" fmla="*/ 0 h 2725737"/>
              <a:gd name="connsiteX3" fmla="*/ 0 w 3671888"/>
              <a:gd name="connsiteY3" fmla="*/ 2725737 h 2725737"/>
              <a:gd name="connsiteX4" fmla="*/ 0 w 3671888"/>
              <a:gd name="connsiteY4" fmla="*/ 1362869 h 2725737"/>
              <a:gd name="connsiteX0" fmla="*/ 0 w 8655870"/>
              <a:gd name="connsiteY0" fmla="*/ 1573885 h 2725737"/>
              <a:gd name="connsiteX1" fmla="*/ 6819926 w 8655870"/>
              <a:gd name="connsiteY1" fmla="*/ 0 h 2725737"/>
              <a:gd name="connsiteX2" fmla="*/ 8655870 w 8655870"/>
              <a:gd name="connsiteY2" fmla="*/ 0 h 2725737"/>
              <a:gd name="connsiteX3" fmla="*/ 4983982 w 8655870"/>
              <a:gd name="connsiteY3" fmla="*/ 2725737 h 2725737"/>
              <a:gd name="connsiteX4" fmla="*/ 0 w 8655870"/>
              <a:gd name="connsiteY4" fmla="*/ 1573885 h 2725737"/>
              <a:gd name="connsiteX0" fmla="*/ 0 w 8655870"/>
              <a:gd name="connsiteY0" fmla="*/ 1573885 h 3780814"/>
              <a:gd name="connsiteX1" fmla="*/ 6819926 w 8655870"/>
              <a:gd name="connsiteY1" fmla="*/ 0 h 3780814"/>
              <a:gd name="connsiteX2" fmla="*/ 8655870 w 8655870"/>
              <a:gd name="connsiteY2" fmla="*/ 0 h 3780814"/>
              <a:gd name="connsiteX3" fmla="*/ 4923692 w 8655870"/>
              <a:gd name="connsiteY3" fmla="*/ 3780814 h 3780814"/>
              <a:gd name="connsiteX4" fmla="*/ 0 w 8655870"/>
              <a:gd name="connsiteY4" fmla="*/ 1573885 h 3780814"/>
              <a:gd name="connsiteX0" fmla="*/ 0 w 9168336"/>
              <a:gd name="connsiteY0" fmla="*/ 1573885 h 3780814"/>
              <a:gd name="connsiteX1" fmla="*/ 6819926 w 9168336"/>
              <a:gd name="connsiteY1" fmla="*/ 0 h 3780814"/>
              <a:gd name="connsiteX2" fmla="*/ 9168336 w 9168336"/>
              <a:gd name="connsiteY2" fmla="*/ 3044651 h 3780814"/>
              <a:gd name="connsiteX3" fmla="*/ 4923692 w 9168336"/>
              <a:gd name="connsiteY3" fmla="*/ 3780814 h 3780814"/>
              <a:gd name="connsiteX4" fmla="*/ 0 w 9168336"/>
              <a:gd name="connsiteY4" fmla="*/ 1573885 h 3780814"/>
              <a:gd name="connsiteX0" fmla="*/ 0 w 9168336"/>
              <a:gd name="connsiteY0" fmla="*/ 1573885 h 3780814"/>
              <a:gd name="connsiteX1" fmla="*/ 6819926 w 9168336"/>
              <a:gd name="connsiteY1" fmla="*/ 0 h 3780814"/>
              <a:gd name="connsiteX2" fmla="*/ 9168336 w 9168336"/>
              <a:gd name="connsiteY2" fmla="*/ 3044651 h 3780814"/>
              <a:gd name="connsiteX3" fmla="*/ 4923692 w 9168336"/>
              <a:gd name="connsiteY3" fmla="*/ 3780814 h 3780814"/>
              <a:gd name="connsiteX4" fmla="*/ 0 w 9168336"/>
              <a:gd name="connsiteY4" fmla="*/ 1573885 h 3780814"/>
              <a:gd name="connsiteX0" fmla="*/ 0 w 9168336"/>
              <a:gd name="connsiteY0" fmla="*/ 1573885 h 3780814"/>
              <a:gd name="connsiteX1" fmla="*/ 6819926 w 9168336"/>
              <a:gd name="connsiteY1" fmla="*/ 0 h 3780814"/>
              <a:gd name="connsiteX2" fmla="*/ 9168336 w 9168336"/>
              <a:gd name="connsiteY2" fmla="*/ 3044651 h 3780814"/>
              <a:gd name="connsiteX3" fmla="*/ 4923692 w 9168336"/>
              <a:gd name="connsiteY3" fmla="*/ 3780814 h 3780814"/>
              <a:gd name="connsiteX4" fmla="*/ 0 w 9168336"/>
              <a:gd name="connsiteY4" fmla="*/ 1573885 h 3780814"/>
              <a:gd name="connsiteX0" fmla="*/ 0 w 9168336"/>
              <a:gd name="connsiteY0" fmla="*/ 1573885 h 3791373"/>
              <a:gd name="connsiteX1" fmla="*/ 6819926 w 9168336"/>
              <a:gd name="connsiteY1" fmla="*/ 0 h 3791373"/>
              <a:gd name="connsiteX2" fmla="*/ 9168336 w 9168336"/>
              <a:gd name="connsiteY2" fmla="*/ 3044651 h 3791373"/>
              <a:gd name="connsiteX3" fmla="*/ 4923692 w 9168336"/>
              <a:gd name="connsiteY3" fmla="*/ 3780814 h 3791373"/>
              <a:gd name="connsiteX4" fmla="*/ 0 w 9168336"/>
              <a:gd name="connsiteY4" fmla="*/ 1573885 h 3791373"/>
              <a:gd name="connsiteX0" fmla="*/ 0 w 9168336"/>
              <a:gd name="connsiteY0" fmla="*/ 1573885 h 3798426"/>
              <a:gd name="connsiteX1" fmla="*/ 6819926 w 9168336"/>
              <a:gd name="connsiteY1" fmla="*/ 0 h 3798426"/>
              <a:gd name="connsiteX2" fmla="*/ 9168336 w 9168336"/>
              <a:gd name="connsiteY2" fmla="*/ 3044651 h 3798426"/>
              <a:gd name="connsiteX3" fmla="*/ 4923692 w 9168336"/>
              <a:gd name="connsiteY3" fmla="*/ 3780814 h 3798426"/>
              <a:gd name="connsiteX4" fmla="*/ 0 w 9168336"/>
              <a:gd name="connsiteY4" fmla="*/ 1573885 h 3798426"/>
              <a:gd name="connsiteX0" fmla="*/ 0 w 9168336"/>
              <a:gd name="connsiteY0" fmla="*/ 2508382 h 4732923"/>
              <a:gd name="connsiteX1" fmla="*/ 9120999 w 9168336"/>
              <a:gd name="connsiteY1" fmla="*/ 0 h 4732923"/>
              <a:gd name="connsiteX2" fmla="*/ 9168336 w 9168336"/>
              <a:gd name="connsiteY2" fmla="*/ 3979148 h 4732923"/>
              <a:gd name="connsiteX3" fmla="*/ 4923692 w 9168336"/>
              <a:gd name="connsiteY3" fmla="*/ 4715311 h 4732923"/>
              <a:gd name="connsiteX4" fmla="*/ 0 w 9168336"/>
              <a:gd name="connsiteY4" fmla="*/ 2508382 h 4732923"/>
              <a:gd name="connsiteX0" fmla="*/ 0 w 9168336"/>
              <a:gd name="connsiteY0" fmla="*/ 2508382 h 4732923"/>
              <a:gd name="connsiteX1" fmla="*/ 3175558 w 9168336"/>
              <a:gd name="connsiteY1" fmla="*/ 1643166 h 4732923"/>
              <a:gd name="connsiteX2" fmla="*/ 9120999 w 9168336"/>
              <a:gd name="connsiteY2" fmla="*/ 0 h 4732923"/>
              <a:gd name="connsiteX3" fmla="*/ 9168336 w 9168336"/>
              <a:gd name="connsiteY3" fmla="*/ 3979148 h 4732923"/>
              <a:gd name="connsiteX4" fmla="*/ 4923692 w 9168336"/>
              <a:gd name="connsiteY4" fmla="*/ 4715311 h 4732923"/>
              <a:gd name="connsiteX5" fmla="*/ 0 w 9168336"/>
              <a:gd name="connsiteY5" fmla="*/ 2508382 h 4732923"/>
              <a:gd name="connsiteX0" fmla="*/ 19818 w 9188154"/>
              <a:gd name="connsiteY0" fmla="*/ 2508382 h 4732923"/>
              <a:gd name="connsiteX1" fmla="*/ 0 w 9188154"/>
              <a:gd name="connsiteY1" fmla="*/ 15333 h 4732923"/>
              <a:gd name="connsiteX2" fmla="*/ 9140817 w 9188154"/>
              <a:gd name="connsiteY2" fmla="*/ 0 h 4732923"/>
              <a:gd name="connsiteX3" fmla="*/ 9188154 w 9188154"/>
              <a:gd name="connsiteY3" fmla="*/ 3979148 h 4732923"/>
              <a:gd name="connsiteX4" fmla="*/ 4943510 w 9188154"/>
              <a:gd name="connsiteY4" fmla="*/ 4715311 h 4732923"/>
              <a:gd name="connsiteX5" fmla="*/ 19818 w 9188154"/>
              <a:gd name="connsiteY5" fmla="*/ 2508382 h 4732923"/>
              <a:gd name="connsiteX0" fmla="*/ 19818 w 9140817"/>
              <a:gd name="connsiteY0" fmla="*/ 2508382 h 4732923"/>
              <a:gd name="connsiteX1" fmla="*/ 0 w 9140817"/>
              <a:gd name="connsiteY1" fmla="*/ 15333 h 4732923"/>
              <a:gd name="connsiteX2" fmla="*/ 9140817 w 9140817"/>
              <a:gd name="connsiteY2" fmla="*/ 0 h 4732923"/>
              <a:gd name="connsiteX3" fmla="*/ 9140446 w 9140817"/>
              <a:gd name="connsiteY3" fmla="*/ 3979148 h 4732923"/>
              <a:gd name="connsiteX4" fmla="*/ 4943510 w 9140817"/>
              <a:gd name="connsiteY4" fmla="*/ 4715311 h 4732923"/>
              <a:gd name="connsiteX5" fmla="*/ 19818 w 9140817"/>
              <a:gd name="connsiteY5" fmla="*/ 2508382 h 4732923"/>
              <a:gd name="connsiteX0" fmla="*/ 19818 w 9140817"/>
              <a:gd name="connsiteY0" fmla="*/ 2508382 h 4726388"/>
              <a:gd name="connsiteX1" fmla="*/ 0 w 9140817"/>
              <a:gd name="connsiteY1" fmla="*/ 15333 h 4726388"/>
              <a:gd name="connsiteX2" fmla="*/ 9140817 w 9140817"/>
              <a:gd name="connsiteY2" fmla="*/ 0 h 4726388"/>
              <a:gd name="connsiteX3" fmla="*/ 9140446 w 9140817"/>
              <a:gd name="connsiteY3" fmla="*/ 3979148 h 4726388"/>
              <a:gd name="connsiteX4" fmla="*/ 4834328 w 9140817"/>
              <a:gd name="connsiteY4" fmla="*/ 4708487 h 4726388"/>
              <a:gd name="connsiteX5" fmla="*/ 19818 w 9140817"/>
              <a:gd name="connsiteY5" fmla="*/ 2508382 h 4726388"/>
              <a:gd name="connsiteX0" fmla="*/ 19818 w 9140817"/>
              <a:gd name="connsiteY0" fmla="*/ 2508382 h 4064009"/>
              <a:gd name="connsiteX1" fmla="*/ 0 w 9140817"/>
              <a:gd name="connsiteY1" fmla="*/ 15333 h 4064009"/>
              <a:gd name="connsiteX2" fmla="*/ 9140817 w 9140817"/>
              <a:gd name="connsiteY2" fmla="*/ 0 h 4064009"/>
              <a:gd name="connsiteX3" fmla="*/ 9140446 w 9140817"/>
              <a:gd name="connsiteY3" fmla="*/ 3979148 h 4064009"/>
              <a:gd name="connsiteX4" fmla="*/ 19818 w 9140817"/>
              <a:gd name="connsiteY4" fmla="*/ 2508382 h 4064009"/>
              <a:gd name="connsiteX0" fmla="*/ 19818 w 9140817"/>
              <a:gd name="connsiteY0" fmla="*/ 2508382 h 4637579"/>
              <a:gd name="connsiteX1" fmla="*/ 0 w 9140817"/>
              <a:gd name="connsiteY1" fmla="*/ 15333 h 4637579"/>
              <a:gd name="connsiteX2" fmla="*/ 9140817 w 9140817"/>
              <a:gd name="connsiteY2" fmla="*/ 0 h 4637579"/>
              <a:gd name="connsiteX3" fmla="*/ 9140446 w 9140817"/>
              <a:gd name="connsiteY3" fmla="*/ 3979148 h 4637579"/>
              <a:gd name="connsiteX4" fmla="*/ 19818 w 9140817"/>
              <a:gd name="connsiteY4" fmla="*/ 2508382 h 4637579"/>
              <a:gd name="connsiteX0" fmla="*/ 19818 w 9140817"/>
              <a:gd name="connsiteY0" fmla="*/ 2508382 h 4624243"/>
              <a:gd name="connsiteX1" fmla="*/ 0 w 9140817"/>
              <a:gd name="connsiteY1" fmla="*/ 15333 h 4624243"/>
              <a:gd name="connsiteX2" fmla="*/ 9140817 w 9140817"/>
              <a:gd name="connsiteY2" fmla="*/ 0 h 4624243"/>
              <a:gd name="connsiteX3" fmla="*/ 9140446 w 9140817"/>
              <a:gd name="connsiteY3" fmla="*/ 3979148 h 4624243"/>
              <a:gd name="connsiteX4" fmla="*/ 19818 w 9140817"/>
              <a:gd name="connsiteY4" fmla="*/ 2508382 h 4624243"/>
              <a:gd name="connsiteX0" fmla="*/ 19818 w 9140817"/>
              <a:gd name="connsiteY0" fmla="*/ 2508382 h 3727717"/>
              <a:gd name="connsiteX1" fmla="*/ 0 w 9140817"/>
              <a:gd name="connsiteY1" fmla="*/ 15333 h 3727717"/>
              <a:gd name="connsiteX2" fmla="*/ 9140817 w 9140817"/>
              <a:gd name="connsiteY2" fmla="*/ 0 h 3727717"/>
              <a:gd name="connsiteX3" fmla="*/ 9099503 w 9140817"/>
              <a:gd name="connsiteY3" fmla="*/ 2853207 h 3727717"/>
              <a:gd name="connsiteX4" fmla="*/ 19818 w 9140817"/>
              <a:gd name="connsiteY4" fmla="*/ 2508382 h 3727717"/>
              <a:gd name="connsiteX0" fmla="*/ 19818 w 9140817"/>
              <a:gd name="connsiteY0" fmla="*/ 2508382 h 3717785"/>
              <a:gd name="connsiteX1" fmla="*/ 0 w 9140817"/>
              <a:gd name="connsiteY1" fmla="*/ 15333 h 3717785"/>
              <a:gd name="connsiteX2" fmla="*/ 9140817 w 9140817"/>
              <a:gd name="connsiteY2" fmla="*/ 0 h 3717785"/>
              <a:gd name="connsiteX3" fmla="*/ 9140446 w 9140817"/>
              <a:gd name="connsiteY3" fmla="*/ 2839559 h 3717785"/>
              <a:gd name="connsiteX4" fmla="*/ 19818 w 9140817"/>
              <a:gd name="connsiteY4" fmla="*/ 2508382 h 3717785"/>
              <a:gd name="connsiteX0" fmla="*/ 19818 w 9140817"/>
              <a:gd name="connsiteY0" fmla="*/ 2508382 h 4057283"/>
              <a:gd name="connsiteX1" fmla="*/ 0 w 9140817"/>
              <a:gd name="connsiteY1" fmla="*/ 15333 h 4057283"/>
              <a:gd name="connsiteX2" fmla="*/ 9140817 w 9140817"/>
              <a:gd name="connsiteY2" fmla="*/ 0 h 4057283"/>
              <a:gd name="connsiteX3" fmla="*/ 9140446 w 9140817"/>
              <a:gd name="connsiteY3" fmla="*/ 2839559 h 4057283"/>
              <a:gd name="connsiteX4" fmla="*/ 19818 w 9140817"/>
              <a:gd name="connsiteY4" fmla="*/ 2508382 h 4057283"/>
              <a:gd name="connsiteX0" fmla="*/ 0 w 9141471"/>
              <a:gd name="connsiteY0" fmla="*/ 2399200 h 4028528"/>
              <a:gd name="connsiteX1" fmla="*/ 654 w 9141471"/>
              <a:gd name="connsiteY1" fmla="*/ 15333 h 4028528"/>
              <a:gd name="connsiteX2" fmla="*/ 9141471 w 9141471"/>
              <a:gd name="connsiteY2" fmla="*/ 0 h 4028528"/>
              <a:gd name="connsiteX3" fmla="*/ 9141100 w 9141471"/>
              <a:gd name="connsiteY3" fmla="*/ 2839559 h 4028528"/>
              <a:gd name="connsiteX4" fmla="*/ 0 w 9141471"/>
              <a:gd name="connsiteY4" fmla="*/ 2399200 h 4028528"/>
              <a:gd name="connsiteX0" fmla="*/ 0 w 9141471"/>
              <a:gd name="connsiteY0" fmla="*/ 2399200 h 4120696"/>
              <a:gd name="connsiteX1" fmla="*/ 654 w 9141471"/>
              <a:gd name="connsiteY1" fmla="*/ 15333 h 4120696"/>
              <a:gd name="connsiteX2" fmla="*/ 9141471 w 9141471"/>
              <a:gd name="connsiteY2" fmla="*/ 0 h 4120696"/>
              <a:gd name="connsiteX3" fmla="*/ 9141100 w 9141471"/>
              <a:gd name="connsiteY3" fmla="*/ 2839559 h 4120696"/>
              <a:gd name="connsiteX4" fmla="*/ 0 w 9141471"/>
              <a:gd name="connsiteY4" fmla="*/ 2399200 h 4120696"/>
              <a:gd name="connsiteX0" fmla="*/ 0 w 9141471"/>
              <a:gd name="connsiteY0" fmla="*/ 2399200 h 4184178"/>
              <a:gd name="connsiteX1" fmla="*/ 654 w 9141471"/>
              <a:gd name="connsiteY1" fmla="*/ 15333 h 4184178"/>
              <a:gd name="connsiteX2" fmla="*/ 9141471 w 9141471"/>
              <a:gd name="connsiteY2" fmla="*/ 0 h 4184178"/>
              <a:gd name="connsiteX3" fmla="*/ 9141100 w 9141471"/>
              <a:gd name="connsiteY3" fmla="*/ 2839559 h 4184178"/>
              <a:gd name="connsiteX4" fmla="*/ 0 w 9141471"/>
              <a:gd name="connsiteY4" fmla="*/ 2399200 h 4184178"/>
              <a:gd name="connsiteX0" fmla="*/ 0 w 9141471"/>
              <a:gd name="connsiteY0" fmla="*/ 2399200 h 4166038"/>
              <a:gd name="connsiteX1" fmla="*/ 654 w 9141471"/>
              <a:gd name="connsiteY1" fmla="*/ 15333 h 4166038"/>
              <a:gd name="connsiteX2" fmla="*/ 9141471 w 9141471"/>
              <a:gd name="connsiteY2" fmla="*/ 0 h 4166038"/>
              <a:gd name="connsiteX3" fmla="*/ 9141100 w 9141471"/>
              <a:gd name="connsiteY3" fmla="*/ 2839559 h 4166038"/>
              <a:gd name="connsiteX4" fmla="*/ 0 w 9141471"/>
              <a:gd name="connsiteY4" fmla="*/ 2399200 h 4166038"/>
              <a:gd name="connsiteX0" fmla="*/ 0 w 9141471"/>
              <a:gd name="connsiteY0" fmla="*/ 2399200 h 4179458"/>
              <a:gd name="connsiteX1" fmla="*/ 654 w 9141471"/>
              <a:gd name="connsiteY1" fmla="*/ 15333 h 4179458"/>
              <a:gd name="connsiteX2" fmla="*/ 9141471 w 9141471"/>
              <a:gd name="connsiteY2" fmla="*/ 0 h 4179458"/>
              <a:gd name="connsiteX3" fmla="*/ 9141100 w 9141471"/>
              <a:gd name="connsiteY3" fmla="*/ 2839559 h 4179458"/>
              <a:gd name="connsiteX4" fmla="*/ 0 w 9141471"/>
              <a:gd name="connsiteY4" fmla="*/ 2399200 h 4179458"/>
              <a:gd name="connsiteX0" fmla="*/ 0 w 9141471"/>
              <a:gd name="connsiteY0" fmla="*/ 2399200 h 4173418"/>
              <a:gd name="connsiteX1" fmla="*/ 654 w 9141471"/>
              <a:gd name="connsiteY1" fmla="*/ 15333 h 4173418"/>
              <a:gd name="connsiteX2" fmla="*/ 9141471 w 9141471"/>
              <a:gd name="connsiteY2" fmla="*/ 0 h 4173418"/>
              <a:gd name="connsiteX3" fmla="*/ 9141100 w 9141471"/>
              <a:gd name="connsiteY3" fmla="*/ 2839559 h 4173418"/>
              <a:gd name="connsiteX4" fmla="*/ 0 w 9141471"/>
              <a:gd name="connsiteY4" fmla="*/ 2399200 h 4173418"/>
              <a:gd name="connsiteX0" fmla="*/ 0 w 9141471"/>
              <a:gd name="connsiteY0" fmla="*/ 2399200 h 4188519"/>
              <a:gd name="connsiteX1" fmla="*/ 654 w 9141471"/>
              <a:gd name="connsiteY1" fmla="*/ 15333 h 4188519"/>
              <a:gd name="connsiteX2" fmla="*/ 9141471 w 9141471"/>
              <a:gd name="connsiteY2" fmla="*/ 0 h 4188519"/>
              <a:gd name="connsiteX3" fmla="*/ 9141100 w 9141471"/>
              <a:gd name="connsiteY3" fmla="*/ 2839559 h 4188519"/>
              <a:gd name="connsiteX4" fmla="*/ 0 w 9141471"/>
              <a:gd name="connsiteY4" fmla="*/ 2399200 h 4188519"/>
              <a:gd name="connsiteX0" fmla="*/ 0 w 9141471"/>
              <a:gd name="connsiteY0" fmla="*/ 2399200 h 4185149"/>
              <a:gd name="connsiteX1" fmla="*/ 654 w 9141471"/>
              <a:gd name="connsiteY1" fmla="*/ 15333 h 4185149"/>
              <a:gd name="connsiteX2" fmla="*/ 9141471 w 9141471"/>
              <a:gd name="connsiteY2" fmla="*/ 0 h 4185149"/>
              <a:gd name="connsiteX3" fmla="*/ 9141100 w 9141471"/>
              <a:gd name="connsiteY3" fmla="*/ 2839559 h 4185149"/>
              <a:gd name="connsiteX4" fmla="*/ 0 w 9141471"/>
              <a:gd name="connsiteY4" fmla="*/ 2399200 h 4185149"/>
              <a:gd name="connsiteX0" fmla="*/ 0 w 9141471"/>
              <a:gd name="connsiteY0" fmla="*/ 2399200 h 4170045"/>
              <a:gd name="connsiteX1" fmla="*/ 654 w 9141471"/>
              <a:gd name="connsiteY1" fmla="*/ 15333 h 4170045"/>
              <a:gd name="connsiteX2" fmla="*/ 9141471 w 9141471"/>
              <a:gd name="connsiteY2" fmla="*/ 0 h 4170045"/>
              <a:gd name="connsiteX3" fmla="*/ 9141100 w 9141471"/>
              <a:gd name="connsiteY3" fmla="*/ 2839559 h 4170045"/>
              <a:gd name="connsiteX4" fmla="*/ 0 w 9141471"/>
              <a:gd name="connsiteY4" fmla="*/ 2399200 h 4170045"/>
              <a:gd name="connsiteX0" fmla="*/ 0 w 9141471"/>
              <a:gd name="connsiteY0" fmla="*/ 2399200 h 4182128"/>
              <a:gd name="connsiteX1" fmla="*/ 654 w 9141471"/>
              <a:gd name="connsiteY1" fmla="*/ 15333 h 4182128"/>
              <a:gd name="connsiteX2" fmla="*/ 9141471 w 9141471"/>
              <a:gd name="connsiteY2" fmla="*/ 0 h 4182128"/>
              <a:gd name="connsiteX3" fmla="*/ 9141100 w 9141471"/>
              <a:gd name="connsiteY3" fmla="*/ 2839559 h 4182128"/>
              <a:gd name="connsiteX4" fmla="*/ 0 w 9141471"/>
              <a:gd name="connsiteY4" fmla="*/ 2399200 h 4182128"/>
              <a:gd name="connsiteX0" fmla="*/ 0 w 9141471"/>
              <a:gd name="connsiteY0" fmla="*/ 2399200 h 4167024"/>
              <a:gd name="connsiteX1" fmla="*/ 654 w 9141471"/>
              <a:gd name="connsiteY1" fmla="*/ 15333 h 4167024"/>
              <a:gd name="connsiteX2" fmla="*/ 9141471 w 9141471"/>
              <a:gd name="connsiteY2" fmla="*/ 0 h 4167024"/>
              <a:gd name="connsiteX3" fmla="*/ 9141100 w 9141471"/>
              <a:gd name="connsiteY3" fmla="*/ 2839559 h 4167024"/>
              <a:gd name="connsiteX4" fmla="*/ 0 w 9141471"/>
              <a:gd name="connsiteY4" fmla="*/ 2399200 h 4167024"/>
              <a:gd name="connsiteX0" fmla="*/ 0 w 9145864"/>
              <a:gd name="connsiteY0" fmla="*/ 2399200 h 4163657"/>
              <a:gd name="connsiteX1" fmla="*/ 654 w 9145864"/>
              <a:gd name="connsiteY1" fmla="*/ 15333 h 4163657"/>
              <a:gd name="connsiteX2" fmla="*/ 9141471 w 9145864"/>
              <a:gd name="connsiteY2" fmla="*/ 0 h 4163657"/>
              <a:gd name="connsiteX3" fmla="*/ 9145862 w 9145864"/>
              <a:gd name="connsiteY3" fmla="*/ 2834797 h 4163657"/>
              <a:gd name="connsiteX4" fmla="*/ 0 w 9145864"/>
              <a:gd name="connsiteY4" fmla="*/ 2399200 h 4163657"/>
              <a:gd name="connsiteX0" fmla="*/ 0 w 9150996"/>
              <a:gd name="connsiteY0" fmla="*/ 2396819 h 4161276"/>
              <a:gd name="connsiteX1" fmla="*/ 654 w 9150996"/>
              <a:gd name="connsiteY1" fmla="*/ 12952 h 4161276"/>
              <a:gd name="connsiteX2" fmla="*/ 9150996 w 9150996"/>
              <a:gd name="connsiteY2" fmla="*/ 0 h 4161276"/>
              <a:gd name="connsiteX3" fmla="*/ 9145862 w 9150996"/>
              <a:gd name="connsiteY3" fmla="*/ 2832416 h 4161276"/>
              <a:gd name="connsiteX4" fmla="*/ 0 w 9150996"/>
              <a:gd name="connsiteY4" fmla="*/ 2396819 h 4161276"/>
              <a:gd name="connsiteX0" fmla="*/ 0 w 9148614"/>
              <a:gd name="connsiteY0" fmla="*/ 2396819 h 4161276"/>
              <a:gd name="connsiteX1" fmla="*/ 654 w 9148614"/>
              <a:gd name="connsiteY1" fmla="*/ 12952 h 4161276"/>
              <a:gd name="connsiteX2" fmla="*/ 9148614 w 9148614"/>
              <a:gd name="connsiteY2" fmla="*/ 0 h 4161276"/>
              <a:gd name="connsiteX3" fmla="*/ 9145862 w 9148614"/>
              <a:gd name="connsiteY3" fmla="*/ 2832416 h 4161276"/>
              <a:gd name="connsiteX4" fmla="*/ 0 w 9148614"/>
              <a:gd name="connsiteY4" fmla="*/ 2396819 h 4161276"/>
              <a:gd name="connsiteX0" fmla="*/ 0 w 9157586"/>
              <a:gd name="connsiteY0" fmla="*/ 2396819 h 4158515"/>
              <a:gd name="connsiteX1" fmla="*/ 654 w 9157586"/>
              <a:gd name="connsiteY1" fmla="*/ 12952 h 4158515"/>
              <a:gd name="connsiteX2" fmla="*/ 9148614 w 9157586"/>
              <a:gd name="connsiteY2" fmla="*/ 0 h 4158515"/>
              <a:gd name="connsiteX3" fmla="*/ 9157585 w 9157586"/>
              <a:gd name="connsiteY3" fmla="*/ 2828508 h 4158515"/>
              <a:gd name="connsiteX4" fmla="*/ 0 w 9157586"/>
              <a:gd name="connsiteY4" fmla="*/ 2396819 h 4158515"/>
              <a:gd name="connsiteX0" fmla="*/ 0 w 9160337"/>
              <a:gd name="connsiteY0" fmla="*/ 2396819 h 4158515"/>
              <a:gd name="connsiteX1" fmla="*/ 654 w 9160337"/>
              <a:gd name="connsiteY1" fmla="*/ 12952 h 4158515"/>
              <a:gd name="connsiteX2" fmla="*/ 9160337 w 9160337"/>
              <a:gd name="connsiteY2" fmla="*/ 0 h 4158515"/>
              <a:gd name="connsiteX3" fmla="*/ 9157585 w 9160337"/>
              <a:gd name="connsiteY3" fmla="*/ 2828508 h 4158515"/>
              <a:gd name="connsiteX4" fmla="*/ 0 w 9160337"/>
              <a:gd name="connsiteY4" fmla="*/ 2396819 h 4158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337" h="4158515">
                <a:moveTo>
                  <a:pt x="0" y="2396819"/>
                </a:moveTo>
                <a:lnTo>
                  <a:pt x="654" y="12952"/>
                </a:lnTo>
                <a:lnTo>
                  <a:pt x="9160337" y="0"/>
                </a:lnTo>
                <a:cubicBezTo>
                  <a:pt x="9160213" y="1326383"/>
                  <a:pt x="9157709" y="1502125"/>
                  <a:pt x="9157585" y="2828508"/>
                </a:cubicBezTo>
                <a:cubicBezTo>
                  <a:pt x="5010226" y="5559866"/>
                  <a:pt x="1236806" y="3398650"/>
                  <a:pt x="0" y="2396819"/>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noProof="0" smtClean="0"/>
              <a:t>Click icon to add picture</a:t>
            </a:r>
            <a:endParaRPr lang="en-US" noProof="0" dirty="0"/>
          </a:p>
        </p:txBody>
      </p:sp>
      <p:sp>
        <p:nvSpPr>
          <p:cNvPr id="74755" name="Rectangle 3"/>
          <p:cNvSpPr>
            <a:spLocks noGrp="1" noChangeArrowheads="1"/>
          </p:cNvSpPr>
          <p:nvPr>
            <p:ph type="ctrTitle"/>
          </p:nvPr>
        </p:nvSpPr>
        <p:spPr>
          <a:xfrm>
            <a:off x="539750" y="4818063"/>
            <a:ext cx="7772400" cy="555154"/>
          </a:xfrm>
        </p:spPr>
        <p:txBody>
          <a:bodyPr/>
          <a:lstStyle>
            <a:lvl1pPr>
              <a:defRPr baseline="0" smtClean="0">
                <a:latin typeface="Arial" charset="0"/>
                <a:cs typeface="Arial" charset="0"/>
              </a:defRPr>
            </a:lvl1pPr>
          </a:lstStyle>
          <a:p>
            <a:pPr lvl="0"/>
            <a:r>
              <a:rPr lang="en-US" noProof="0" smtClean="0"/>
              <a:t>Click to edit Master title style</a:t>
            </a:r>
            <a:endParaRPr lang="sv-SE" noProof="0" dirty="0" smtClean="0"/>
          </a:p>
        </p:txBody>
      </p:sp>
      <p:sp>
        <p:nvSpPr>
          <p:cNvPr id="9" name="Rectangle 4"/>
          <p:cNvSpPr>
            <a:spLocks noGrp="1" noChangeArrowheads="1"/>
          </p:cNvSpPr>
          <p:nvPr>
            <p:ph type="subTitle" idx="1"/>
          </p:nvPr>
        </p:nvSpPr>
        <p:spPr>
          <a:xfrm>
            <a:off x="539552" y="5373216"/>
            <a:ext cx="7775575" cy="504056"/>
          </a:xfrm>
        </p:spPr>
        <p:txBody>
          <a:bodyPr/>
          <a:lstStyle>
            <a:lvl1pPr marL="0" indent="0">
              <a:buFont typeface="Arial" charset="0"/>
              <a:buNone/>
              <a:defRPr sz="2000" baseline="0" smtClean="0">
                <a:solidFill>
                  <a:schemeClr val="tx1">
                    <a:lumMod val="75000"/>
                  </a:schemeClr>
                </a:solidFill>
              </a:defRPr>
            </a:lvl1pPr>
          </a:lstStyle>
          <a:p>
            <a:pPr lvl="0"/>
            <a:r>
              <a:rPr lang="en-US" noProof="0" smtClean="0"/>
              <a:t>Click to edit Master subtitle style</a:t>
            </a:r>
            <a:endParaRPr lang="sv-SE" noProof="0" dirty="0" smtClean="0"/>
          </a:p>
        </p:txBody>
      </p:sp>
    </p:spTree>
    <p:extLst>
      <p:ext uri="{BB962C8B-B14F-4D97-AF65-F5344CB8AC3E}">
        <p14:creationId xmlns:p14="http://schemas.microsoft.com/office/powerpoint/2010/main" val="3472927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611560" y="1916832"/>
            <a:ext cx="7344816" cy="4032448"/>
          </a:xfrm>
        </p:spPr>
        <p:txBody>
          <a:bodyPr/>
          <a:lstStyle>
            <a:lvl1pPr marL="265113" indent="-265113">
              <a:buFont typeface="Arial" pitchFamily="34" charset="0"/>
              <a:buChar char="•"/>
              <a:defRPr/>
            </a:lvl1pPr>
            <a:lvl2pPr marL="615950" indent="-17145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itle 5"/>
          <p:cNvSpPr>
            <a:spLocks noGrp="1" noChangeArrowheads="1"/>
          </p:cNvSpPr>
          <p:nvPr>
            <p:ph type="title"/>
          </p:nvPr>
        </p:nvSpPr>
        <p:spPr bwMode="auto">
          <a:xfrm>
            <a:off x="611560" y="332656"/>
            <a:ext cx="734481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smtClean="0"/>
              <a:t>Click to edit Master title style</a:t>
            </a:r>
            <a:endParaRPr lang="sv-SE" dirty="0" smtClean="0"/>
          </a:p>
        </p:txBody>
      </p:sp>
    </p:spTree>
    <p:extLst>
      <p:ext uri="{BB962C8B-B14F-4D97-AF65-F5344CB8AC3E}">
        <p14:creationId xmlns:p14="http://schemas.microsoft.com/office/powerpoint/2010/main" val="524182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tainless steel swoosh">
    <p:bg>
      <p:bgPr>
        <a:solidFill>
          <a:schemeClr val="bg1"/>
        </a:solidFill>
        <a:effectLst/>
      </p:bgPr>
    </p:bg>
    <p:spTree>
      <p:nvGrpSpPr>
        <p:cNvPr id="1" name=""/>
        <p:cNvGrpSpPr/>
        <p:nvPr/>
      </p:nvGrpSpPr>
      <p:grpSpPr>
        <a:xfrm>
          <a:off x="0" y="0"/>
          <a:ext cx="0" cy="0"/>
          <a:chOff x="0" y="0"/>
          <a:chExt cx="0" cy="0"/>
        </a:xfrm>
      </p:grpSpPr>
      <p:pic>
        <p:nvPicPr>
          <p:cNvPr id="6" name="Picture 4" descr="skugga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2413" y="-100013"/>
            <a:ext cx="9725026" cy="51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tellus.nederman.com/mar/com/toolbox/Shared%20Documents/Nederman_cyan_jp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188" y="6191250"/>
            <a:ext cx="1800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skugga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2413" y="-100013"/>
            <a:ext cx="9725026" cy="51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tellus.nederman.com/mar/com/toolbox/Shared%20Documents/Nederman_cyan_jp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188" y="6191250"/>
            <a:ext cx="1800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2"/>
          <p:cNvSpPr>
            <a:spLocks noGrp="1" noChangeAspect="1"/>
          </p:cNvSpPr>
          <p:nvPr>
            <p:ph type="pic" sz="quarter" idx="11"/>
          </p:nvPr>
        </p:nvSpPr>
        <p:spPr bwMode="auto">
          <a:xfrm>
            <a:off x="-5311" y="0"/>
            <a:ext cx="9151588" cy="4713310"/>
          </a:xfrm>
          <a:custGeom>
            <a:avLst/>
            <a:gdLst>
              <a:gd name="connsiteX0" fmla="*/ 0 w 3671888"/>
              <a:gd name="connsiteY0" fmla="*/ 1362869 h 2725737"/>
              <a:gd name="connsiteX1" fmla="*/ 1835944 w 3671888"/>
              <a:gd name="connsiteY1" fmla="*/ 0 h 2725737"/>
              <a:gd name="connsiteX2" fmla="*/ 3671888 w 3671888"/>
              <a:gd name="connsiteY2" fmla="*/ 0 h 2725737"/>
              <a:gd name="connsiteX3" fmla="*/ 0 w 3671888"/>
              <a:gd name="connsiteY3" fmla="*/ 2725737 h 2725737"/>
              <a:gd name="connsiteX4" fmla="*/ 0 w 3671888"/>
              <a:gd name="connsiteY4" fmla="*/ 1362869 h 2725737"/>
              <a:gd name="connsiteX0" fmla="*/ 0 w 8655870"/>
              <a:gd name="connsiteY0" fmla="*/ 1573885 h 2725737"/>
              <a:gd name="connsiteX1" fmla="*/ 6819926 w 8655870"/>
              <a:gd name="connsiteY1" fmla="*/ 0 h 2725737"/>
              <a:gd name="connsiteX2" fmla="*/ 8655870 w 8655870"/>
              <a:gd name="connsiteY2" fmla="*/ 0 h 2725737"/>
              <a:gd name="connsiteX3" fmla="*/ 4983982 w 8655870"/>
              <a:gd name="connsiteY3" fmla="*/ 2725737 h 2725737"/>
              <a:gd name="connsiteX4" fmla="*/ 0 w 8655870"/>
              <a:gd name="connsiteY4" fmla="*/ 1573885 h 2725737"/>
              <a:gd name="connsiteX0" fmla="*/ 0 w 8655870"/>
              <a:gd name="connsiteY0" fmla="*/ 1573885 h 3780814"/>
              <a:gd name="connsiteX1" fmla="*/ 6819926 w 8655870"/>
              <a:gd name="connsiteY1" fmla="*/ 0 h 3780814"/>
              <a:gd name="connsiteX2" fmla="*/ 8655870 w 8655870"/>
              <a:gd name="connsiteY2" fmla="*/ 0 h 3780814"/>
              <a:gd name="connsiteX3" fmla="*/ 4923692 w 8655870"/>
              <a:gd name="connsiteY3" fmla="*/ 3780814 h 3780814"/>
              <a:gd name="connsiteX4" fmla="*/ 0 w 8655870"/>
              <a:gd name="connsiteY4" fmla="*/ 1573885 h 3780814"/>
              <a:gd name="connsiteX0" fmla="*/ 0 w 9168336"/>
              <a:gd name="connsiteY0" fmla="*/ 1573885 h 3780814"/>
              <a:gd name="connsiteX1" fmla="*/ 6819926 w 9168336"/>
              <a:gd name="connsiteY1" fmla="*/ 0 h 3780814"/>
              <a:gd name="connsiteX2" fmla="*/ 9168336 w 9168336"/>
              <a:gd name="connsiteY2" fmla="*/ 3044651 h 3780814"/>
              <a:gd name="connsiteX3" fmla="*/ 4923692 w 9168336"/>
              <a:gd name="connsiteY3" fmla="*/ 3780814 h 3780814"/>
              <a:gd name="connsiteX4" fmla="*/ 0 w 9168336"/>
              <a:gd name="connsiteY4" fmla="*/ 1573885 h 3780814"/>
              <a:gd name="connsiteX0" fmla="*/ 0 w 9168336"/>
              <a:gd name="connsiteY0" fmla="*/ 1573885 h 3780814"/>
              <a:gd name="connsiteX1" fmla="*/ 6819926 w 9168336"/>
              <a:gd name="connsiteY1" fmla="*/ 0 h 3780814"/>
              <a:gd name="connsiteX2" fmla="*/ 9168336 w 9168336"/>
              <a:gd name="connsiteY2" fmla="*/ 3044651 h 3780814"/>
              <a:gd name="connsiteX3" fmla="*/ 4923692 w 9168336"/>
              <a:gd name="connsiteY3" fmla="*/ 3780814 h 3780814"/>
              <a:gd name="connsiteX4" fmla="*/ 0 w 9168336"/>
              <a:gd name="connsiteY4" fmla="*/ 1573885 h 3780814"/>
              <a:gd name="connsiteX0" fmla="*/ 0 w 9168336"/>
              <a:gd name="connsiteY0" fmla="*/ 1573885 h 3780814"/>
              <a:gd name="connsiteX1" fmla="*/ 6819926 w 9168336"/>
              <a:gd name="connsiteY1" fmla="*/ 0 h 3780814"/>
              <a:gd name="connsiteX2" fmla="*/ 9168336 w 9168336"/>
              <a:gd name="connsiteY2" fmla="*/ 3044651 h 3780814"/>
              <a:gd name="connsiteX3" fmla="*/ 4923692 w 9168336"/>
              <a:gd name="connsiteY3" fmla="*/ 3780814 h 3780814"/>
              <a:gd name="connsiteX4" fmla="*/ 0 w 9168336"/>
              <a:gd name="connsiteY4" fmla="*/ 1573885 h 3780814"/>
              <a:gd name="connsiteX0" fmla="*/ 0 w 9168336"/>
              <a:gd name="connsiteY0" fmla="*/ 1573885 h 3791373"/>
              <a:gd name="connsiteX1" fmla="*/ 6819926 w 9168336"/>
              <a:gd name="connsiteY1" fmla="*/ 0 h 3791373"/>
              <a:gd name="connsiteX2" fmla="*/ 9168336 w 9168336"/>
              <a:gd name="connsiteY2" fmla="*/ 3044651 h 3791373"/>
              <a:gd name="connsiteX3" fmla="*/ 4923692 w 9168336"/>
              <a:gd name="connsiteY3" fmla="*/ 3780814 h 3791373"/>
              <a:gd name="connsiteX4" fmla="*/ 0 w 9168336"/>
              <a:gd name="connsiteY4" fmla="*/ 1573885 h 3791373"/>
              <a:gd name="connsiteX0" fmla="*/ 0 w 9168336"/>
              <a:gd name="connsiteY0" fmla="*/ 1573885 h 3798426"/>
              <a:gd name="connsiteX1" fmla="*/ 6819926 w 9168336"/>
              <a:gd name="connsiteY1" fmla="*/ 0 h 3798426"/>
              <a:gd name="connsiteX2" fmla="*/ 9168336 w 9168336"/>
              <a:gd name="connsiteY2" fmla="*/ 3044651 h 3798426"/>
              <a:gd name="connsiteX3" fmla="*/ 4923692 w 9168336"/>
              <a:gd name="connsiteY3" fmla="*/ 3780814 h 3798426"/>
              <a:gd name="connsiteX4" fmla="*/ 0 w 9168336"/>
              <a:gd name="connsiteY4" fmla="*/ 1573885 h 3798426"/>
              <a:gd name="connsiteX0" fmla="*/ 0 w 9168336"/>
              <a:gd name="connsiteY0" fmla="*/ 2508382 h 4732923"/>
              <a:gd name="connsiteX1" fmla="*/ 9120999 w 9168336"/>
              <a:gd name="connsiteY1" fmla="*/ 0 h 4732923"/>
              <a:gd name="connsiteX2" fmla="*/ 9168336 w 9168336"/>
              <a:gd name="connsiteY2" fmla="*/ 3979148 h 4732923"/>
              <a:gd name="connsiteX3" fmla="*/ 4923692 w 9168336"/>
              <a:gd name="connsiteY3" fmla="*/ 4715311 h 4732923"/>
              <a:gd name="connsiteX4" fmla="*/ 0 w 9168336"/>
              <a:gd name="connsiteY4" fmla="*/ 2508382 h 4732923"/>
              <a:gd name="connsiteX0" fmla="*/ 0 w 9168336"/>
              <a:gd name="connsiteY0" fmla="*/ 2508382 h 4732923"/>
              <a:gd name="connsiteX1" fmla="*/ 3175558 w 9168336"/>
              <a:gd name="connsiteY1" fmla="*/ 1643166 h 4732923"/>
              <a:gd name="connsiteX2" fmla="*/ 9120999 w 9168336"/>
              <a:gd name="connsiteY2" fmla="*/ 0 h 4732923"/>
              <a:gd name="connsiteX3" fmla="*/ 9168336 w 9168336"/>
              <a:gd name="connsiteY3" fmla="*/ 3979148 h 4732923"/>
              <a:gd name="connsiteX4" fmla="*/ 4923692 w 9168336"/>
              <a:gd name="connsiteY4" fmla="*/ 4715311 h 4732923"/>
              <a:gd name="connsiteX5" fmla="*/ 0 w 9168336"/>
              <a:gd name="connsiteY5" fmla="*/ 2508382 h 4732923"/>
              <a:gd name="connsiteX0" fmla="*/ 19818 w 9188154"/>
              <a:gd name="connsiteY0" fmla="*/ 2508382 h 4732923"/>
              <a:gd name="connsiteX1" fmla="*/ 0 w 9188154"/>
              <a:gd name="connsiteY1" fmla="*/ 15333 h 4732923"/>
              <a:gd name="connsiteX2" fmla="*/ 9140817 w 9188154"/>
              <a:gd name="connsiteY2" fmla="*/ 0 h 4732923"/>
              <a:gd name="connsiteX3" fmla="*/ 9188154 w 9188154"/>
              <a:gd name="connsiteY3" fmla="*/ 3979148 h 4732923"/>
              <a:gd name="connsiteX4" fmla="*/ 4943510 w 9188154"/>
              <a:gd name="connsiteY4" fmla="*/ 4715311 h 4732923"/>
              <a:gd name="connsiteX5" fmla="*/ 19818 w 9188154"/>
              <a:gd name="connsiteY5" fmla="*/ 2508382 h 4732923"/>
              <a:gd name="connsiteX0" fmla="*/ 19818 w 9140817"/>
              <a:gd name="connsiteY0" fmla="*/ 2508382 h 4732923"/>
              <a:gd name="connsiteX1" fmla="*/ 0 w 9140817"/>
              <a:gd name="connsiteY1" fmla="*/ 15333 h 4732923"/>
              <a:gd name="connsiteX2" fmla="*/ 9140817 w 9140817"/>
              <a:gd name="connsiteY2" fmla="*/ 0 h 4732923"/>
              <a:gd name="connsiteX3" fmla="*/ 9140446 w 9140817"/>
              <a:gd name="connsiteY3" fmla="*/ 3979148 h 4732923"/>
              <a:gd name="connsiteX4" fmla="*/ 4943510 w 9140817"/>
              <a:gd name="connsiteY4" fmla="*/ 4715311 h 4732923"/>
              <a:gd name="connsiteX5" fmla="*/ 19818 w 9140817"/>
              <a:gd name="connsiteY5" fmla="*/ 2508382 h 4732923"/>
              <a:gd name="connsiteX0" fmla="*/ 19818 w 9140817"/>
              <a:gd name="connsiteY0" fmla="*/ 2508382 h 4726388"/>
              <a:gd name="connsiteX1" fmla="*/ 0 w 9140817"/>
              <a:gd name="connsiteY1" fmla="*/ 15333 h 4726388"/>
              <a:gd name="connsiteX2" fmla="*/ 9140817 w 9140817"/>
              <a:gd name="connsiteY2" fmla="*/ 0 h 4726388"/>
              <a:gd name="connsiteX3" fmla="*/ 9140446 w 9140817"/>
              <a:gd name="connsiteY3" fmla="*/ 3979148 h 4726388"/>
              <a:gd name="connsiteX4" fmla="*/ 4834328 w 9140817"/>
              <a:gd name="connsiteY4" fmla="*/ 4708487 h 4726388"/>
              <a:gd name="connsiteX5" fmla="*/ 19818 w 9140817"/>
              <a:gd name="connsiteY5" fmla="*/ 2508382 h 4726388"/>
              <a:gd name="connsiteX0" fmla="*/ 19818 w 9140817"/>
              <a:gd name="connsiteY0" fmla="*/ 2508382 h 4064009"/>
              <a:gd name="connsiteX1" fmla="*/ 0 w 9140817"/>
              <a:gd name="connsiteY1" fmla="*/ 15333 h 4064009"/>
              <a:gd name="connsiteX2" fmla="*/ 9140817 w 9140817"/>
              <a:gd name="connsiteY2" fmla="*/ 0 h 4064009"/>
              <a:gd name="connsiteX3" fmla="*/ 9140446 w 9140817"/>
              <a:gd name="connsiteY3" fmla="*/ 3979148 h 4064009"/>
              <a:gd name="connsiteX4" fmla="*/ 19818 w 9140817"/>
              <a:gd name="connsiteY4" fmla="*/ 2508382 h 4064009"/>
              <a:gd name="connsiteX0" fmla="*/ 19818 w 9140817"/>
              <a:gd name="connsiteY0" fmla="*/ 2508382 h 4637579"/>
              <a:gd name="connsiteX1" fmla="*/ 0 w 9140817"/>
              <a:gd name="connsiteY1" fmla="*/ 15333 h 4637579"/>
              <a:gd name="connsiteX2" fmla="*/ 9140817 w 9140817"/>
              <a:gd name="connsiteY2" fmla="*/ 0 h 4637579"/>
              <a:gd name="connsiteX3" fmla="*/ 9140446 w 9140817"/>
              <a:gd name="connsiteY3" fmla="*/ 3979148 h 4637579"/>
              <a:gd name="connsiteX4" fmla="*/ 19818 w 9140817"/>
              <a:gd name="connsiteY4" fmla="*/ 2508382 h 4637579"/>
              <a:gd name="connsiteX0" fmla="*/ 19818 w 9140817"/>
              <a:gd name="connsiteY0" fmla="*/ 2508382 h 4624243"/>
              <a:gd name="connsiteX1" fmla="*/ 0 w 9140817"/>
              <a:gd name="connsiteY1" fmla="*/ 15333 h 4624243"/>
              <a:gd name="connsiteX2" fmla="*/ 9140817 w 9140817"/>
              <a:gd name="connsiteY2" fmla="*/ 0 h 4624243"/>
              <a:gd name="connsiteX3" fmla="*/ 9140446 w 9140817"/>
              <a:gd name="connsiteY3" fmla="*/ 3979148 h 4624243"/>
              <a:gd name="connsiteX4" fmla="*/ 19818 w 9140817"/>
              <a:gd name="connsiteY4" fmla="*/ 2508382 h 4624243"/>
              <a:gd name="connsiteX0" fmla="*/ 19818 w 9140817"/>
              <a:gd name="connsiteY0" fmla="*/ 2508382 h 3727717"/>
              <a:gd name="connsiteX1" fmla="*/ 0 w 9140817"/>
              <a:gd name="connsiteY1" fmla="*/ 15333 h 3727717"/>
              <a:gd name="connsiteX2" fmla="*/ 9140817 w 9140817"/>
              <a:gd name="connsiteY2" fmla="*/ 0 h 3727717"/>
              <a:gd name="connsiteX3" fmla="*/ 9099503 w 9140817"/>
              <a:gd name="connsiteY3" fmla="*/ 2853207 h 3727717"/>
              <a:gd name="connsiteX4" fmla="*/ 19818 w 9140817"/>
              <a:gd name="connsiteY4" fmla="*/ 2508382 h 3727717"/>
              <a:gd name="connsiteX0" fmla="*/ 19818 w 9140817"/>
              <a:gd name="connsiteY0" fmla="*/ 2508382 h 3717785"/>
              <a:gd name="connsiteX1" fmla="*/ 0 w 9140817"/>
              <a:gd name="connsiteY1" fmla="*/ 15333 h 3717785"/>
              <a:gd name="connsiteX2" fmla="*/ 9140817 w 9140817"/>
              <a:gd name="connsiteY2" fmla="*/ 0 h 3717785"/>
              <a:gd name="connsiteX3" fmla="*/ 9140446 w 9140817"/>
              <a:gd name="connsiteY3" fmla="*/ 2839559 h 3717785"/>
              <a:gd name="connsiteX4" fmla="*/ 19818 w 9140817"/>
              <a:gd name="connsiteY4" fmla="*/ 2508382 h 3717785"/>
              <a:gd name="connsiteX0" fmla="*/ 19818 w 9140817"/>
              <a:gd name="connsiteY0" fmla="*/ 2508382 h 4057283"/>
              <a:gd name="connsiteX1" fmla="*/ 0 w 9140817"/>
              <a:gd name="connsiteY1" fmla="*/ 15333 h 4057283"/>
              <a:gd name="connsiteX2" fmla="*/ 9140817 w 9140817"/>
              <a:gd name="connsiteY2" fmla="*/ 0 h 4057283"/>
              <a:gd name="connsiteX3" fmla="*/ 9140446 w 9140817"/>
              <a:gd name="connsiteY3" fmla="*/ 2839559 h 4057283"/>
              <a:gd name="connsiteX4" fmla="*/ 19818 w 9140817"/>
              <a:gd name="connsiteY4" fmla="*/ 2508382 h 4057283"/>
              <a:gd name="connsiteX0" fmla="*/ 0 w 9141471"/>
              <a:gd name="connsiteY0" fmla="*/ 2399200 h 4028528"/>
              <a:gd name="connsiteX1" fmla="*/ 654 w 9141471"/>
              <a:gd name="connsiteY1" fmla="*/ 15333 h 4028528"/>
              <a:gd name="connsiteX2" fmla="*/ 9141471 w 9141471"/>
              <a:gd name="connsiteY2" fmla="*/ 0 h 4028528"/>
              <a:gd name="connsiteX3" fmla="*/ 9141100 w 9141471"/>
              <a:gd name="connsiteY3" fmla="*/ 2839559 h 4028528"/>
              <a:gd name="connsiteX4" fmla="*/ 0 w 9141471"/>
              <a:gd name="connsiteY4" fmla="*/ 2399200 h 4028528"/>
              <a:gd name="connsiteX0" fmla="*/ 0 w 9141471"/>
              <a:gd name="connsiteY0" fmla="*/ 2399200 h 4120696"/>
              <a:gd name="connsiteX1" fmla="*/ 654 w 9141471"/>
              <a:gd name="connsiteY1" fmla="*/ 15333 h 4120696"/>
              <a:gd name="connsiteX2" fmla="*/ 9141471 w 9141471"/>
              <a:gd name="connsiteY2" fmla="*/ 0 h 4120696"/>
              <a:gd name="connsiteX3" fmla="*/ 9141100 w 9141471"/>
              <a:gd name="connsiteY3" fmla="*/ 2839559 h 4120696"/>
              <a:gd name="connsiteX4" fmla="*/ 0 w 9141471"/>
              <a:gd name="connsiteY4" fmla="*/ 2399200 h 4120696"/>
              <a:gd name="connsiteX0" fmla="*/ 0 w 9141471"/>
              <a:gd name="connsiteY0" fmla="*/ 2399200 h 4184178"/>
              <a:gd name="connsiteX1" fmla="*/ 654 w 9141471"/>
              <a:gd name="connsiteY1" fmla="*/ 15333 h 4184178"/>
              <a:gd name="connsiteX2" fmla="*/ 9141471 w 9141471"/>
              <a:gd name="connsiteY2" fmla="*/ 0 h 4184178"/>
              <a:gd name="connsiteX3" fmla="*/ 9141100 w 9141471"/>
              <a:gd name="connsiteY3" fmla="*/ 2839559 h 4184178"/>
              <a:gd name="connsiteX4" fmla="*/ 0 w 9141471"/>
              <a:gd name="connsiteY4" fmla="*/ 2399200 h 4184178"/>
              <a:gd name="connsiteX0" fmla="*/ 0 w 9141471"/>
              <a:gd name="connsiteY0" fmla="*/ 2399200 h 4166038"/>
              <a:gd name="connsiteX1" fmla="*/ 654 w 9141471"/>
              <a:gd name="connsiteY1" fmla="*/ 15333 h 4166038"/>
              <a:gd name="connsiteX2" fmla="*/ 9141471 w 9141471"/>
              <a:gd name="connsiteY2" fmla="*/ 0 h 4166038"/>
              <a:gd name="connsiteX3" fmla="*/ 9141100 w 9141471"/>
              <a:gd name="connsiteY3" fmla="*/ 2839559 h 4166038"/>
              <a:gd name="connsiteX4" fmla="*/ 0 w 9141471"/>
              <a:gd name="connsiteY4" fmla="*/ 2399200 h 4166038"/>
              <a:gd name="connsiteX0" fmla="*/ 0 w 9141471"/>
              <a:gd name="connsiteY0" fmla="*/ 2399200 h 4179458"/>
              <a:gd name="connsiteX1" fmla="*/ 654 w 9141471"/>
              <a:gd name="connsiteY1" fmla="*/ 15333 h 4179458"/>
              <a:gd name="connsiteX2" fmla="*/ 9141471 w 9141471"/>
              <a:gd name="connsiteY2" fmla="*/ 0 h 4179458"/>
              <a:gd name="connsiteX3" fmla="*/ 9141100 w 9141471"/>
              <a:gd name="connsiteY3" fmla="*/ 2839559 h 4179458"/>
              <a:gd name="connsiteX4" fmla="*/ 0 w 9141471"/>
              <a:gd name="connsiteY4" fmla="*/ 2399200 h 4179458"/>
              <a:gd name="connsiteX0" fmla="*/ 0 w 9141471"/>
              <a:gd name="connsiteY0" fmla="*/ 2399200 h 4173418"/>
              <a:gd name="connsiteX1" fmla="*/ 654 w 9141471"/>
              <a:gd name="connsiteY1" fmla="*/ 15333 h 4173418"/>
              <a:gd name="connsiteX2" fmla="*/ 9141471 w 9141471"/>
              <a:gd name="connsiteY2" fmla="*/ 0 h 4173418"/>
              <a:gd name="connsiteX3" fmla="*/ 9141100 w 9141471"/>
              <a:gd name="connsiteY3" fmla="*/ 2839559 h 4173418"/>
              <a:gd name="connsiteX4" fmla="*/ 0 w 9141471"/>
              <a:gd name="connsiteY4" fmla="*/ 2399200 h 4173418"/>
              <a:gd name="connsiteX0" fmla="*/ 0 w 9141471"/>
              <a:gd name="connsiteY0" fmla="*/ 2399200 h 4188519"/>
              <a:gd name="connsiteX1" fmla="*/ 654 w 9141471"/>
              <a:gd name="connsiteY1" fmla="*/ 15333 h 4188519"/>
              <a:gd name="connsiteX2" fmla="*/ 9141471 w 9141471"/>
              <a:gd name="connsiteY2" fmla="*/ 0 h 4188519"/>
              <a:gd name="connsiteX3" fmla="*/ 9141100 w 9141471"/>
              <a:gd name="connsiteY3" fmla="*/ 2839559 h 4188519"/>
              <a:gd name="connsiteX4" fmla="*/ 0 w 9141471"/>
              <a:gd name="connsiteY4" fmla="*/ 2399200 h 4188519"/>
              <a:gd name="connsiteX0" fmla="*/ 0 w 9141471"/>
              <a:gd name="connsiteY0" fmla="*/ 2399200 h 4185149"/>
              <a:gd name="connsiteX1" fmla="*/ 654 w 9141471"/>
              <a:gd name="connsiteY1" fmla="*/ 15333 h 4185149"/>
              <a:gd name="connsiteX2" fmla="*/ 9141471 w 9141471"/>
              <a:gd name="connsiteY2" fmla="*/ 0 h 4185149"/>
              <a:gd name="connsiteX3" fmla="*/ 9141100 w 9141471"/>
              <a:gd name="connsiteY3" fmla="*/ 2839559 h 4185149"/>
              <a:gd name="connsiteX4" fmla="*/ 0 w 9141471"/>
              <a:gd name="connsiteY4" fmla="*/ 2399200 h 4185149"/>
              <a:gd name="connsiteX0" fmla="*/ 0 w 9141471"/>
              <a:gd name="connsiteY0" fmla="*/ 2399200 h 4170045"/>
              <a:gd name="connsiteX1" fmla="*/ 654 w 9141471"/>
              <a:gd name="connsiteY1" fmla="*/ 15333 h 4170045"/>
              <a:gd name="connsiteX2" fmla="*/ 9141471 w 9141471"/>
              <a:gd name="connsiteY2" fmla="*/ 0 h 4170045"/>
              <a:gd name="connsiteX3" fmla="*/ 9141100 w 9141471"/>
              <a:gd name="connsiteY3" fmla="*/ 2839559 h 4170045"/>
              <a:gd name="connsiteX4" fmla="*/ 0 w 9141471"/>
              <a:gd name="connsiteY4" fmla="*/ 2399200 h 4170045"/>
              <a:gd name="connsiteX0" fmla="*/ 0 w 9141471"/>
              <a:gd name="connsiteY0" fmla="*/ 2399200 h 4182128"/>
              <a:gd name="connsiteX1" fmla="*/ 654 w 9141471"/>
              <a:gd name="connsiteY1" fmla="*/ 15333 h 4182128"/>
              <a:gd name="connsiteX2" fmla="*/ 9141471 w 9141471"/>
              <a:gd name="connsiteY2" fmla="*/ 0 h 4182128"/>
              <a:gd name="connsiteX3" fmla="*/ 9141100 w 9141471"/>
              <a:gd name="connsiteY3" fmla="*/ 2839559 h 4182128"/>
              <a:gd name="connsiteX4" fmla="*/ 0 w 9141471"/>
              <a:gd name="connsiteY4" fmla="*/ 2399200 h 4182128"/>
              <a:gd name="connsiteX0" fmla="*/ 0 w 9141471"/>
              <a:gd name="connsiteY0" fmla="*/ 2399200 h 4167024"/>
              <a:gd name="connsiteX1" fmla="*/ 654 w 9141471"/>
              <a:gd name="connsiteY1" fmla="*/ 15333 h 4167024"/>
              <a:gd name="connsiteX2" fmla="*/ 9141471 w 9141471"/>
              <a:gd name="connsiteY2" fmla="*/ 0 h 4167024"/>
              <a:gd name="connsiteX3" fmla="*/ 9141100 w 9141471"/>
              <a:gd name="connsiteY3" fmla="*/ 2839559 h 4167024"/>
              <a:gd name="connsiteX4" fmla="*/ 0 w 9141471"/>
              <a:gd name="connsiteY4" fmla="*/ 2399200 h 4167024"/>
              <a:gd name="connsiteX0" fmla="*/ 0 w 9141471"/>
              <a:gd name="connsiteY0" fmla="*/ 2545250 h 4211044"/>
              <a:gd name="connsiteX1" fmla="*/ 654 w 9141471"/>
              <a:gd name="connsiteY1" fmla="*/ 15333 h 4211044"/>
              <a:gd name="connsiteX2" fmla="*/ 9141471 w 9141471"/>
              <a:gd name="connsiteY2" fmla="*/ 0 h 4211044"/>
              <a:gd name="connsiteX3" fmla="*/ 9141100 w 9141471"/>
              <a:gd name="connsiteY3" fmla="*/ 2839559 h 4211044"/>
              <a:gd name="connsiteX4" fmla="*/ 0 w 9141471"/>
              <a:gd name="connsiteY4" fmla="*/ 2545250 h 4211044"/>
              <a:gd name="connsiteX0" fmla="*/ 0 w 9141471"/>
              <a:gd name="connsiteY0" fmla="*/ 2529917 h 4195711"/>
              <a:gd name="connsiteX1" fmla="*/ 654 w 9141471"/>
              <a:gd name="connsiteY1" fmla="*/ 0 h 4195711"/>
              <a:gd name="connsiteX2" fmla="*/ 9141471 w 9141471"/>
              <a:gd name="connsiteY2" fmla="*/ 51342 h 4195711"/>
              <a:gd name="connsiteX3" fmla="*/ 9141100 w 9141471"/>
              <a:gd name="connsiteY3" fmla="*/ 2824226 h 4195711"/>
              <a:gd name="connsiteX4" fmla="*/ 0 w 9141471"/>
              <a:gd name="connsiteY4" fmla="*/ 2529917 h 4195711"/>
              <a:gd name="connsiteX0" fmla="*/ 0 w 9141471"/>
              <a:gd name="connsiteY0" fmla="*/ 2535725 h 4201519"/>
              <a:gd name="connsiteX1" fmla="*/ 654 w 9141471"/>
              <a:gd name="connsiteY1" fmla="*/ 5808 h 4201519"/>
              <a:gd name="connsiteX2" fmla="*/ 9141471 w 9141471"/>
              <a:gd name="connsiteY2" fmla="*/ 0 h 4201519"/>
              <a:gd name="connsiteX3" fmla="*/ 9141100 w 9141471"/>
              <a:gd name="connsiteY3" fmla="*/ 2830034 h 4201519"/>
              <a:gd name="connsiteX4" fmla="*/ 0 w 9141471"/>
              <a:gd name="connsiteY4" fmla="*/ 2535725 h 4201519"/>
              <a:gd name="connsiteX0" fmla="*/ 0 w 9141471"/>
              <a:gd name="connsiteY0" fmla="*/ 2535725 h 5040153"/>
              <a:gd name="connsiteX1" fmla="*/ 654 w 9141471"/>
              <a:gd name="connsiteY1" fmla="*/ 5808 h 5040153"/>
              <a:gd name="connsiteX2" fmla="*/ 9141471 w 9141471"/>
              <a:gd name="connsiteY2" fmla="*/ 0 h 5040153"/>
              <a:gd name="connsiteX3" fmla="*/ 9128400 w 9141471"/>
              <a:gd name="connsiteY3" fmla="*/ 3950809 h 5040153"/>
              <a:gd name="connsiteX4" fmla="*/ 0 w 9141471"/>
              <a:gd name="connsiteY4" fmla="*/ 2535725 h 5040153"/>
              <a:gd name="connsiteX0" fmla="*/ 0 w 9144278"/>
              <a:gd name="connsiteY0" fmla="*/ 2535725 h 5040153"/>
              <a:gd name="connsiteX1" fmla="*/ 654 w 9144278"/>
              <a:gd name="connsiteY1" fmla="*/ 5808 h 5040153"/>
              <a:gd name="connsiteX2" fmla="*/ 9141471 w 9144278"/>
              <a:gd name="connsiteY2" fmla="*/ 0 h 5040153"/>
              <a:gd name="connsiteX3" fmla="*/ 9144275 w 9144278"/>
              <a:gd name="connsiteY3" fmla="*/ 3950809 h 5040153"/>
              <a:gd name="connsiteX4" fmla="*/ 0 w 9144278"/>
              <a:gd name="connsiteY4" fmla="*/ 2535725 h 5040153"/>
              <a:gd name="connsiteX0" fmla="*/ 0 w 9144278"/>
              <a:gd name="connsiteY0" fmla="*/ 2535725 h 4740537"/>
              <a:gd name="connsiteX1" fmla="*/ 654 w 9144278"/>
              <a:gd name="connsiteY1" fmla="*/ 5808 h 4740537"/>
              <a:gd name="connsiteX2" fmla="*/ 9141471 w 9144278"/>
              <a:gd name="connsiteY2" fmla="*/ 0 h 4740537"/>
              <a:gd name="connsiteX3" fmla="*/ 9144275 w 9144278"/>
              <a:gd name="connsiteY3" fmla="*/ 3950809 h 4740537"/>
              <a:gd name="connsiteX4" fmla="*/ 0 w 9144278"/>
              <a:gd name="connsiteY4" fmla="*/ 2535725 h 4740537"/>
              <a:gd name="connsiteX0" fmla="*/ 0 w 9144278"/>
              <a:gd name="connsiteY0" fmla="*/ 2535725 h 4746967"/>
              <a:gd name="connsiteX1" fmla="*/ 654 w 9144278"/>
              <a:gd name="connsiteY1" fmla="*/ 5808 h 4746967"/>
              <a:gd name="connsiteX2" fmla="*/ 9141471 w 9144278"/>
              <a:gd name="connsiteY2" fmla="*/ 0 h 4746967"/>
              <a:gd name="connsiteX3" fmla="*/ 9144275 w 9144278"/>
              <a:gd name="connsiteY3" fmla="*/ 3950809 h 4746967"/>
              <a:gd name="connsiteX4" fmla="*/ 0 w 9144278"/>
              <a:gd name="connsiteY4" fmla="*/ 2535725 h 4746967"/>
              <a:gd name="connsiteX0" fmla="*/ 0 w 9144278"/>
              <a:gd name="connsiteY0" fmla="*/ 2535725 h 4718659"/>
              <a:gd name="connsiteX1" fmla="*/ 654 w 9144278"/>
              <a:gd name="connsiteY1" fmla="*/ 5808 h 4718659"/>
              <a:gd name="connsiteX2" fmla="*/ 9141471 w 9144278"/>
              <a:gd name="connsiteY2" fmla="*/ 0 h 4718659"/>
              <a:gd name="connsiteX3" fmla="*/ 9144275 w 9144278"/>
              <a:gd name="connsiteY3" fmla="*/ 3950809 h 4718659"/>
              <a:gd name="connsiteX4" fmla="*/ 0 w 9144278"/>
              <a:gd name="connsiteY4" fmla="*/ 2535725 h 4718659"/>
              <a:gd name="connsiteX0" fmla="*/ 0 w 9144278"/>
              <a:gd name="connsiteY0" fmla="*/ 2535725 h 4724812"/>
              <a:gd name="connsiteX1" fmla="*/ 654 w 9144278"/>
              <a:gd name="connsiteY1" fmla="*/ 5808 h 4724812"/>
              <a:gd name="connsiteX2" fmla="*/ 9141471 w 9144278"/>
              <a:gd name="connsiteY2" fmla="*/ 0 h 4724812"/>
              <a:gd name="connsiteX3" fmla="*/ 9144275 w 9144278"/>
              <a:gd name="connsiteY3" fmla="*/ 3950809 h 4724812"/>
              <a:gd name="connsiteX4" fmla="*/ 0 w 9144278"/>
              <a:gd name="connsiteY4" fmla="*/ 2535725 h 4724812"/>
              <a:gd name="connsiteX0" fmla="*/ 0 w 9144278"/>
              <a:gd name="connsiteY0" fmla="*/ 2535725 h 4679511"/>
              <a:gd name="connsiteX1" fmla="*/ 654 w 9144278"/>
              <a:gd name="connsiteY1" fmla="*/ 5808 h 4679511"/>
              <a:gd name="connsiteX2" fmla="*/ 9141471 w 9144278"/>
              <a:gd name="connsiteY2" fmla="*/ 0 h 4679511"/>
              <a:gd name="connsiteX3" fmla="*/ 9144275 w 9144278"/>
              <a:gd name="connsiteY3" fmla="*/ 3950809 h 4679511"/>
              <a:gd name="connsiteX4" fmla="*/ 0 w 9144278"/>
              <a:gd name="connsiteY4" fmla="*/ 2535725 h 4679511"/>
              <a:gd name="connsiteX0" fmla="*/ 0 w 9144278"/>
              <a:gd name="connsiteY0" fmla="*/ 2535725 h 4724812"/>
              <a:gd name="connsiteX1" fmla="*/ 654 w 9144278"/>
              <a:gd name="connsiteY1" fmla="*/ 5808 h 4724812"/>
              <a:gd name="connsiteX2" fmla="*/ 9141471 w 9144278"/>
              <a:gd name="connsiteY2" fmla="*/ 0 h 4724812"/>
              <a:gd name="connsiteX3" fmla="*/ 9144275 w 9144278"/>
              <a:gd name="connsiteY3" fmla="*/ 3950809 h 4724812"/>
              <a:gd name="connsiteX4" fmla="*/ 0 w 9144278"/>
              <a:gd name="connsiteY4" fmla="*/ 2535725 h 4724812"/>
              <a:gd name="connsiteX0" fmla="*/ 0 w 9144278"/>
              <a:gd name="connsiteY0" fmla="*/ 2535725 h 4741310"/>
              <a:gd name="connsiteX1" fmla="*/ 654 w 9144278"/>
              <a:gd name="connsiteY1" fmla="*/ 5808 h 4741310"/>
              <a:gd name="connsiteX2" fmla="*/ 9141471 w 9144278"/>
              <a:gd name="connsiteY2" fmla="*/ 0 h 4741310"/>
              <a:gd name="connsiteX3" fmla="*/ 9144275 w 9144278"/>
              <a:gd name="connsiteY3" fmla="*/ 3950809 h 4741310"/>
              <a:gd name="connsiteX4" fmla="*/ 0 w 9144278"/>
              <a:gd name="connsiteY4" fmla="*/ 2535725 h 4741310"/>
              <a:gd name="connsiteX0" fmla="*/ 0 w 9144278"/>
              <a:gd name="connsiteY0" fmla="*/ 2535725 h 4712447"/>
              <a:gd name="connsiteX1" fmla="*/ 654 w 9144278"/>
              <a:gd name="connsiteY1" fmla="*/ 5808 h 4712447"/>
              <a:gd name="connsiteX2" fmla="*/ 9141471 w 9144278"/>
              <a:gd name="connsiteY2" fmla="*/ 0 h 4712447"/>
              <a:gd name="connsiteX3" fmla="*/ 9144275 w 9144278"/>
              <a:gd name="connsiteY3" fmla="*/ 3950809 h 4712447"/>
              <a:gd name="connsiteX4" fmla="*/ 0 w 9144278"/>
              <a:gd name="connsiteY4" fmla="*/ 2535725 h 4712447"/>
              <a:gd name="connsiteX0" fmla="*/ 0 w 9144278"/>
              <a:gd name="connsiteY0" fmla="*/ 2548416 h 4725138"/>
              <a:gd name="connsiteX1" fmla="*/ 654 w 9144278"/>
              <a:gd name="connsiteY1" fmla="*/ 0 h 4725138"/>
              <a:gd name="connsiteX2" fmla="*/ 9141471 w 9144278"/>
              <a:gd name="connsiteY2" fmla="*/ 12691 h 4725138"/>
              <a:gd name="connsiteX3" fmla="*/ 9144275 w 9144278"/>
              <a:gd name="connsiteY3" fmla="*/ 3963500 h 4725138"/>
              <a:gd name="connsiteX4" fmla="*/ 0 w 9144278"/>
              <a:gd name="connsiteY4" fmla="*/ 2548416 h 4725138"/>
              <a:gd name="connsiteX0" fmla="*/ 0 w 9144278"/>
              <a:gd name="connsiteY0" fmla="*/ 2535725 h 4712447"/>
              <a:gd name="connsiteX1" fmla="*/ 3297 w 9144278"/>
              <a:gd name="connsiteY1" fmla="*/ 3166 h 4712447"/>
              <a:gd name="connsiteX2" fmla="*/ 9141471 w 9144278"/>
              <a:gd name="connsiteY2" fmla="*/ 0 h 4712447"/>
              <a:gd name="connsiteX3" fmla="*/ 9144275 w 9144278"/>
              <a:gd name="connsiteY3" fmla="*/ 3950809 h 4712447"/>
              <a:gd name="connsiteX4" fmla="*/ 0 w 9144278"/>
              <a:gd name="connsiteY4" fmla="*/ 2535725 h 4712447"/>
              <a:gd name="connsiteX0" fmla="*/ 0 w 9144278"/>
              <a:gd name="connsiteY0" fmla="*/ 2535725 h 4712447"/>
              <a:gd name="connsiteX1" fmla="*/ 29725 w 9144278"/>
              <a:gd name="connsiteY1" fmla="*/ 37543 h 4712447"/>
              <a:gd name="connsiteX2" fmla="*/ 9141471 w 9144278"/>
              <a:gd name="connsiteY2" fmla="*/ 0 h 4712447"/>
              <a:gd name="connsiteX3" fmla="*/ 9144275 w 9144278"/>
              <a:gd name="connsiteY3" fmla="*/ 3950809 h 4712447"/>
              <a:gd name="connsiteX4" fmla="*/ 0 w 9144278"/>
              <a:gd name="connsiteY4" fmla="*/ 2535725 h 4712447"/>
              <a:gd name="connsiteX0" fmla="*/ 1988 w 9146266"/>
              <a:gd name="connsiteY0" fmla="*/ 2535725 h 4712447"/>
              <a:gd name="connsiteX1" fmla="*/ 0 w 9146266"/>
              <a:gd name="connsiteY1" fmla="*/ 521 h 4712447"/>
              <a:gd name="connsiteX2" fmla="*/ 9143459 w 9146266"/>
              <a:gd name="connsiteY2" fmla="*/ 0 h 4712447"/>
              <a:gd name="connsiteX3" fmla="*/ 9146263 w 9146266"/>
              <a:gd name="connsiteY3" fmla="*/ 3950809 h 4712447"/>
              <a:gd name="connsiteX4" fmla="*/ 1988 w 9146266"/>
              <a:gd name="connsiteY4" fmla="*/ 2535725 h 4712447"/>
              <a:gd name="connsiteX0" fmla="*/ 13895 w 9146266"/>
              <a:gd name="connsiteY0" fmla="*/ 2533343 h 4712013"/>
              <a:gd name="connsiteX1" fmla="*/ 0 w 9146266"/>
              <a:gd name="connsiteY1" fmla="*/ 521 h 4712013"/>
              <a:gd name="connsiteX2" fmla="*/ 9143459 w 9146266"/>
              <a:gd name="connsiteY2" fmla="*/ 0 h 4712013"/>
              <a:gd name="connsiteX3" fmla="*/ 9146263 w 9146266"/>
              <a:gd name="connsiteY3" fmla="*/ 3950809 h 4712013"/>
              <a:gd name="connsiteX4" fmla="*/ 13895 w 9146266"/>
              <a:gd name="connsiteY4" fmla="*/ 2533343 h 4712013"/>
              <a:gd name="connsiteX0" fmla="*/ 1989 w 9146266"/>
              <a:gd name="connsiteY0" fmla="*/ 2528578 h 4711148"/>
              <a:gd name="connsiteX1" fmla="*/ 0 w 9146266"/>
              <a:gd name="connsiteY1" fmla="*/ 521 h 4711148"/>
              <a:gd name="connsiteX2" fmla="*/ 9143459 w 9146266"/>
              <a:gd name="connsiteY2" fmla="*/ 0 h 4711148"/>
              <a:gd name="connsiteX3" fmla="*/ 9146263 w 9146266"/>
              <a:gd name="connsiteY3" fmla="*/ 3950809 h 4711148"/>
              <a:gd name="connsiteX4" fmla="*/ 1989 w 9146266"/>
              <a:gd name="connsiteY4" fmla="*/ 2528578 h 4711148"/>
              <a:gd name="connsiteX0" fmla="*/ 47 w 9151468"/>
              <a:gd name="connsiteY0" fmla="*/ 2533344 h 4712013"/>
              <a:gd name="connsiteX1" fmla="*/ 5202 w 9151468"/>
              <a:gd name="connsiteY1" fmla="*/ 521 h 4712013"/>
              <a:gd name="connsiteX2" fmla="*/ 9148661 w 9151468"/>
              <a:gd name="connsiteY2" fmla="*/ 0 h 4712013"/>
              <a:gd name="connsiteX3" fmla="*/ 9151465 w 9151468"/>
              <a:gd name="connsiteY3" fmla="*/ 3950809 h 4712013"/>
              <a:gd name="connsiteX4" fmla="*/ 47 w 9151468"/>
              <a:gd name="connsiteY4" fmla="*/ 2533344 h 4712013"/>
              <a:gd name="connsiteX0" fmla="*/ 73 w 9149112"/>
              <a:gd name="connsiteY0" fmla="*/ 2535726 h 4712447"/>
              <a:gd name="connsiteX1" fmla="*/ 2846 w 9149112"/>
              <a:gd name="connsiteY1" fmla="*/ 521 h 4712447"/>
              <a:gd name="connsiteX2" fmla="*/ 9146305 w 9149112"/>
              <a:gd name="connsiteY2" fmla="*/ 0 h 4712447"/>
              <a:gd name="connsiteX3" fmla="*/ 9149109 w 9149112"/>
              <a:gd name="connsiteY3" fmla="*/ 3950809 h 4712447"/>
              <a:gd name="connsiteX4" fmla="*/ 73 w 9149112"/>
              <a:gd name="connsiteY4" fmla="*/ 2535726 h 4712447"/>
              <a:gd name="connsiteX0" fmla="*/ 9 w 9177623"/>
              <a:gd name="connsiteY0" fmla="*/ 2538109 h 4712881"/>
              <a:gd name="connsiteX1" fmla="*/ 31357 w 9177623"/>
              <a:gd name="connsiteY1" fmla="*/ 521 h 4712881"/>
              <a:gd name="connsiteX2" fmla="*/ 9174816 w 9177623"/>
              <a:gd name="connsiteY2" fmla="*/ 0 h 4712881"/>
              <a:gd name="connsiteX3" fmla="*/ 9177620 w 9177623"/>
              <a:gd name="connsiteY3" fmla="*/ 3950809 h 4712881"/>
              <a:gd name="connsiteX4" fmla="*/ 9 w 9177623"/>
              <a:gd name="connsiteY4" fmla="*/ 2538109 h 4712881"/>
              <a:gd name="connsiteX0" fmla="*/ 156 w 9146814"/>
              <a:gd name="connsiteY0" fmla="*/ 2538110 h 4712881"/>
              <a:gd name="connsiteX1" fmla="*/ 548 w 9146814"/>
              <a:gd name="connsiteY1" fmla="*/ 521 h 4712881"/>
              <a:gd name="connsiteX2" fmla="*/ 9144007 w 9146814"/>
              <a:gd name="connsiteY2" fmla="*/ 0 h 4712881"/>
              <a:gd name="connsiteX3" fmla="*/ 9146811 w 9146814"/>
              <a:gd name="connsiteY3" fmla="*/ 3950809 h 4712881"/>
              <a:gd name="connsiteX4" fmla="*/ 156 w 9146814"/>
              <a:gd name="connsiteY4" fmla="*/ 2538110 h 4712881"/>
              <a:gd name="connsiteX0" fmla="*/ 156 w 9203538"/>
              <a:gd name="connsiteY0" fmla="*/ 2538110 h 4712881"/>
              <a:gd name="connsiteX1" fmla="*/ 548 w 9203538"/>
              <a:gd name="connsiteY1" fmla="*/ 521 h 4712881"/>
              <a:gd name="connsiteX2" fmla="*/ 9203538 w 9203538"/>
              <a:gd name="connsiteY2" fmla="*/ 0 h 4712881"/>
              <a:gd name="connsiteX3" fmla="*/ 9146811 w 9203538"/>
              <a:gd name="connsiteY3" fmla="*/ 3950809 h 4712881"/>
              <a:gd name="connsiteX4" fmla="*/ 156 w 9203538"/>
              <a:gd name="connsiteY4" fmla="*/ 2538110 h 4712881"/>
              <a:gd name="connsiteX0" fmla="*/ 156 w 9146826"/>
              <a:gd name="connsiteY0" fmla="*/ 2538110 h 4712881"/>
              <a:gd name="connsiteX1" fmla="*/ 548 w 9146826"/>
              <a:gd name="connsiteY1" fmla="*/ 521 h 4712881"/>
              <a:gd name="connsiteX2" fmla="*/ 9146388 w 9146826"/>
              <a:gd name="connsiteY2" fmla="*/ 0 h 4712881"/>
              <a:gd name="connsiteX3" fmla="*/ 9146811 w 9146826"/>
              <a:gd name="connsiteY3" fmla="*/ 3950809 h 4712881"/>
              <a:gd name="connsiteX4" fmla="*/ 156 w 9146826"/>
              <a:gd name="connsiteY4" fmla="*/ 2538110 h 4712881"/>
              <a:gd name="connsiteX0" fmla="*/ 156 w 9146826"/>
              <a:gd name="connsiteY0" fmla="*/ 2556651 h 4731422"/>
              <a:gd name="connsiteX1" fmla="*/ 548 w 9146826"/>
              <a:gd name="connsiteY1" fmla="*/ 0 h 4731422"/>
              <a:gd name="connsiteX2" fmla="*/ 9146388 w 9146826"/>
              <a:gd name="connsiteY2" fmla="*/ 18541 h 4731422"/>
              <a:gd name="connsiteX3" fmla="*/ 9146811 w 9146826"/>
              <a:gd name="connsiteY3" fmla="*/ 3969350 h 4731422"/>
              <a:gd name="connsiteX4" fmla="*/ 156 w 9146826"/>
              <a:gd name="connsiteY4" fmla="*/ 2556651 h 4731422"/>
              <a:gd name="connsiteX0" fmla="*/ 156 w 9146826"/>
              <a:gd name="connsiteY0" fmla="*/ 2542355 h 4717126"/>
              <a:gd name="connsiteX1" fmla="*/ 548 w 9146826"/>
              <a:gd name="connsiteY1" fmla="*/ 0 h 4717126"/>
              <a:gd name="connsiteX2" fmla="*/ 9146388 w 9146826"/>
              <a:gd name="connsiteY2" fmla="*/ 4245 h 4717126"/>
              <a:gd name="connsiteX3" fmla="*/ 9146811 w 9146826"/>
              <a:gd name="connsiteY3" fmla="*/ 3955054 h 4717126"/>
              <a:gd name="connsiteX4" fmla="*/ 156 w 9146826"/>
              <a:gd name="connsiteY4" fmla="*/ 2542355 h 4717126"/>
              <a:gd name="connsiteX0" fmla="*/ 72 w 9149124"/>
              <a:gd name="connsiteY0" fmla="*/ 2539972 h 4716692"/>
              <a:gd name="connsiteX1" fmla="*/ 2846 w 9149124"/>
              <a:gd name="connsiteY1" fmla="*/ 0 h 4716692"/>
              <a:gd name="connsiteX2" fmla="*/ 9148686 w 9149124"/>
              <a:gd name="connsiteY2" fmla="*/ 4245 h 4716692"/>
              <a:gd name="connsiteX3" fmla="*/ 9149109 w 9149124"/>
              <a:gd name="connsiteY3" fmla="*/ 3955054 h 4716692"/>
              <a:gd name="connsiteX4" fmla="*/ 72 w 9149124"/>
              <a:gd name="connsiteY4" fmla="*/ 2539972 h 4716692"/>
              <a:gd name="connsiteX0" fmla="*/ 11513 w 9160565"/>
              <a:gd name="connsiteY0" fmla="*/ 2539972 h 4716692"/>
              <a:gd name="connsiteX1" fmla="*/ 0 w 9160565"/>
              <a:gd name="connsiteY1" fmla="*/ 0 h 4716692"/>
              <a:gd name="connsiteX2" fmla="*/ 9160127 w 9160565"/>
              <a:gd name="connsiteY2" fmla="*/ 4245 h 4716692"/>
              <a:gd name="connsiteX3" fmla="*/ 9160550 w 9160565"/>
              <a:gd name="connsiteY3" fmla="*/ 3955054 h 4716692"/>
              <a:gd name="connsiteX4" fmla="*/ 11513 w 9160565"/>
              <a:gd name="connsiteY4" fmla="*/ 2539972 h 4716692"/>
              <a:gd name="connsiteX0" fmla="*/ 156 w 9149208"/>
              <a:gd name="connsiteY0" fmla="*/ 2539972 h 4716692"/>
              <a:gd name="connsiteX1" fmla="*/ 549 w 9149208"/>
              <a:gd name="connsiteY1" fmla="*/ 0 h 4716692"/>
              <a:gd name="connsiteX2" fmla="*/ 9148770 w 9149208"/>
              <a:gd name="connsiteY2" fmla="*/ 4245 h 4716692"/>
              <a:gd name="connsiteX3" fmla="*/ 9149193 w 9149208"/>
              <a:gd name="connsiteY3" fmla="*/ 3955054 h 4716692"/>
              <a:gd name="connsiteX4" fmla="*/ 156 w 9149208"/>
              <a:gd name="connsiteY4" fmla="*/ 2539972 h 4716692"/>
              <a:gd name="connsiteX0" fmla="*/ 72 w 9151505"/>
              <a:gd name="connsiteY0" fmla="*/ 2537590 h 4716259"/>
              <a:gd name="connsiteX1" fmla="*/ 2846 w 9151505"/>
              <a:gd name="connsiteY1" fmla="*/ 0 h 4716259"/>
              <a:gd name="connsiteX2" fmla="*/ 9151067 w 9151505"/>
              <a:gd name="connsiteY2" fmla="*/ 4245 h 4716259"/>
              <a:gd name="connsiteX3" fmla="*/ 9151490 w 9151505"/>
              <a:gd name="connsiteY3" fmla="*/ 3955054 h 4716259"/>
              <a:gd name="connsiteX4" fmla="*/ 72 w 9151505"/>
              <a:gd name="connsiteY4" fmla="*/ 2537590 h 4716259"/>
              <a:gd name="connsiteX0" fmla="*/ 155 w 9151588"/>
              <a:gd name="connsiteY0" fmla="*/ 2537590 h 4716259"/>
              <a:gd name="connsiteX1" fmla="*/ 548 w 9151588"/>
              <a:gd name="connsiteY1" fmla="*/ 0 h 4716259"/>
              <a:gd name="connsiteX2" fmla="*/ 9151150 w 9151588"/>
              <a:gd name="connsiteY2" fmla="*/ 4245 h 4716259"/>
              <a:gd name="connsiteX3" fmla="*/ 9151573 w 9151588"/>
              <a:gd name="connsiteY3" fmla="*/ 3955054 h 4716259"/>
              <a:gd name="connsiteX4" fmla="*/ 155 w 9151588"/>
              <a:gd name="connsiteY4" fmla="*/ 2537590 h 4716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1588" h="4716259">
                <a:moveTo>
                  <a:pt x="155" y="2537590"/>
                </a:moveTo>
                <a:cubicBezTo>
                  <a:pt x="-508" y="1692522"/>
                  <a:pt x="1211" y="845068"/>
                  <a:pt x="548" y="0"/>
                </a:cubicBezTo>
                <a:lnTo>
                  <a:pt x="9151150" y="4245"/>
                </a:lnTo>
                <a:cubicBezTo>
                  <a:pt x="9151026" y="1330628"/>
                  <a:pt x="9151697" y="2628671"/>
                  <a:pt x="9151573" y="3955054"/>
                </a:cubicBezTo>
                <a:cubicBezTo>
                  <a:pt x="4918489" y="5972037"/>
                  <a:pt x="970261" y="3444171"/>
                  <a:pt x="155" y="2537590"/>
                </a:cubicBezTo>
                <a:close/>
              </a:path>
            </a:pathLst>
          </a:custGeom>
          <a:blipFill dpi="0" rotWithShape="0">
            <a:blip r:embed="rId4"/>
            <a:srcRect/>
            <a:tile tx="0" ty="0" sx="100000" sy="100000" flip="none" algn="tl"/>
          </a:blipFill>
          <a:ln>
            <a:noFill/>
          </a:ln>
          <a:effectLst/>
          <a:extLst/>
        </p:spPr>
        <p:txBody>
          <a:bodyPr/>
          <a:lstStyle/>
          <a:p>
            <a:pPr lvl="0"/>
            <a:r>
              <a:rPr lang="en-US" noProof="0" smtClean="0"/>
              <a:t>Click icon to add picture</a:t>
            </a:r>
            <a:endParaRPr lang="en-US" noProof="0" dirty="0"/>
          </a:p>
        </p:txBody>
      </p:sp>
      <p:sp>
        <p:nvSpPr>
          <p:cNvPr id="74755" name="Rectangle 3"/>
          <p:cNvSpPr>
            <a:spLocks noGrp="1" noChangeArrowheads="1"/>
          </p:cNvSpPr>
          <p:nvPr>
            <p:ph type="ctrTitle"/>
          </p:nvPr>
        </p:nvSpPr>
        <p:spPr>
          <a:xfrm>
            <a:off x="539750" y="4818063"/>
            <a:ext cx="7772400" cy="555154"/>
          </a:xfrm>
        </p:spPr>
        <p:txBody>
          <a:bodyPr/>
          <a:lstStyle>
            <a:lvl1pPr>
              <a:defRPr baseline="0" smtClean="0">
                <a:solidFill>
                  <a:schemeClr val="tx1">
                    <a:lumMod val="75000"/>
                  </a:schemeClr>
                </a:solidFill>
                <a:latin typeface="Arial" charset="0"/>
                <a:cs typeface="Arial" charset="0"/>
              </a:defRPr>
            </a:lvl1pPr>
          </a:lstStyle>
          <a:p>
            <a:pPr lvl="0"/>
            <a:r>
              <a:rPr lang="en-US" noProof="0" smtClean="0"/>
              <a:t>Click to edit Master title style</a:t>
            </a:r>
            <a:endParaRPr lang="sv-SE" noProof="0" dirty="0" smtClean="0"/>
          </a:p>
        </p:txBody>
      </p:sp>
      <p:sp>
        <p:nvSpPr>
          <p:cNvPr id="74756" name="Rectangle 4"/>
          <p:cNvSpPr>
            <a:spLocks noGrp="1" noChangeArrowheads="1"/>
          </p:cNvSpPr>
          <p:nvPr>
            <p:ph type="subTitle" idx="1"/>
          </p:nvPr>
        </p:nvSpPr>
        <p:spPr>
          <a:xfrm>
            <a:off x="539552" y="5373216"/>
            <a:ext cx="7775575" cy="504056"/>
          </a:xfrm>
        </p:spPr>
        <p:txBody>
          <a:bodyPr/>
          <a:lstStyle>
            <a:lvl1pPr marL="0" indent="0">
              <a:buFont typeface="Arial" charset="0"/>
              <a:buNone/>
              <a:defRPr sz="2000" baseline="0" smtClean="0">
                <a:solidFill>
                  <a:schemeClr val="tx1">
                    <a:lumMod val="75000"/>
                  </a:schemeClr>
                </a:solidFill>
              </a:defRPr>
            </a:lvl1pPr>
          </a:lstStyle>
          <a:p>
            <a:pPr lvl="0"/>
            <a:r>
              <a:rPr lang="en-US" noProof="0" smtClean="0"/>
              <a:t>Click to edit Master subtitle style</a:t>
            </a:r>
            <a:endParaRPr lang="sv-SE" noProof="0" dirty="0" smtClean="0"/>
          </a:p>
        </p:txBody>
      </p:sp>
      <p:sp>
        <p:nvSpPr>
          <p:cNvPr id="9" name="Picture Placeholder 2"/>
          <p:cNvSpPr>
            <a:spLocks noGrp="1"/>
          </p:cNvSpPr>
          <p:nvPr>
            <p:ph type="pic" sz="quarter" idx="10"/>
          </p:nvPr>
        </p:nvSpPr>
        <p:spPr bwMode="auto">
          <a:xfrm>
            <a:off x="1" y="-12953"/>
            <a:ext cx="9160337" cy="4158515"/>
          </a:xfrm>
          <a:custGeom>
            <a:avLst/>
            <a:gdLst>
              <a:gd name="connsiteX0" fmla="*/ 0 w 3671888"/>
              <a:gd name="connsiteY0" fmla="*/ 1362869 h 2725737"/>
              <a:gd name="connsiteX1" fmla="*/ 1835944 w 3671888"/>
              <a:gd name="connsiteY1" fmla="*/ 0 h 2725737"/>
              <a:gd name="connsiteX2" fmla="*/ 3671888 w 3671888"/>
              <a:gd name="connsiteY2" fmla="*/ 0 h 2725737"/>
              <a:gd name="connsiteX3" fmla="*/ 0 w 3671888"/>
              <a:gd name="connsiteY3" fmla="*/ 2725737 h 2725737"/>
              <a:gd name="connsiteX4" fmla="*/ 0 w 3671888"/>
              <a:gd name="connsiteY4" fmla="*/ 1362869 h 2725737"/>
              <a:gd name="connsiteX0" fmla="*/ 0 w 8655870"/>
              <a:gd name="connsiteY0" fmla="*/ 1573885 h 2725737"/>
              <a:gd name="connsiteX1" fmla="*/ 6819926 w 8655870"/>
              <a:gd name="connsiteY1" fmla="*/ 0 h 2725737"/>
              <a:gd name="connsiteX2" fmla="*/ 8655870 w 8655870"/>
              <a:gd name="connsiteY2" fmla="*/ 0 h 2725737"/>
              <a:gd name="connsiteX3" fmla="*/ 4983982 w 8655870"/>
              <a:gd name="connsiteY3" fmla="*/ 2725737 h 2725737"/>
              <a:gd name="connsiteX4" fmla="*/ 0 w 8655870"/>
              <a:gd name="connsiteY4" fmla="*/ 1573885 h 2725737"/>
              <a:gd name="connsiteX0" fmla="*/ 0 w 8655870"/>
              <a:gd name="connsiteY0" fmla="*/ 1573885 h 3780814"/>
              <a:gd name="connsiteX1" fmla="*/ 6819926 w 8655870"/>
              <a:gd name="connsiteY1" fmla="*/ 0 h 3780814"/>
              <a:gd name="connsiteX2" fmla="*/ 8655870 w 8655870"/>
              <a:gd name="connsiteY2" fmla="*/ 0 h 3780814"/>
              <a:gd name="connsiteX3" fmla="*/ 4923692 w 8655870"/>
              <a:gd name="connsiteY3" fmla="*/ 3780814 h 3780814"/>
              <a:gd name="connsiteX4" fmla="*/ 0 w 8655870"/>
              <a:gd name="connsiteY4" fmla="*/ 1573885 h 3780814"/>
              <a:gd name="connsiteX0" fmla="*/ 0 w 9168336"/>
              <a:gd name="connsiteY0" fmla="*/ 1573885 h 3780814"/>
              <a:gd name="connsiteX1" fmla="*/ 6819926 w 9168336"/>
              <a:gd name="connsiteY1" fmla="*/ 0 h 3780814"/>
              <a:gd name="connsiteX2" fmla="*/ 9168336 w 9168336"/>
              <a:gd name="connsiteY2" fmla="*/ 3044651 h 3780814"/>
              <a:gd name="connsiteX3" fmla="*/ 4923692 w 9168336"/>
              <a:gd name="connsiteY3" fmla="*/ 3780814 h 3780814"/>
              <a:gd name="connsiteX4" fmla="*/ 0 w 9168336"/>
              <a:gd name="connsiteY4" fmla="*/ 1573885 h 3780814"/>
              <a:gd name="connsiteX0" fmla="*/ 0 w 9168336"/>
              <a:gd name="connsiteY0" fmla="*/ 1573885 h 3780814"/>
              <a:gd name="connsiteX1" fmla="*/ 6819926 w 9168336"/>
              <a:gd name="connsiteY1" fmla="*/ 0 h 3780814"/>
              <a:gd name="connsiteX2" fmla="*/ 9168336 w 9168336"/>
              <a:gd name="connsiteY2" fmla="*/ 3044651 h 3780814"/>
              <a:gd name="connsiteX3" fmla="*/ 4923692 w 9168336"/>
              <a:gd name="connsiteY3" fmla="*/ 3780814 h 3780814"/>
              <a:gd name="connsiteX4" fmla="*/ 0 w 9168336"/>
              <a:gd name="connsiteY4" fmla="*/ 1573885 h 3780814"/>
              <a:gd name="connsiteX0" fmla="*/ 0 w 9168336"/>
              <a:gd name="connsiteY0" fmla="*/ 1573885 h 3780814"/>
              <a:gd name="connsiteX1" fmla="*/ 6819926 w 9168336"/>
              <a:gd name="connsiteY1" fmla="*/ 0 h 3780814"/>
              <a:gd name="connsiteX2" fmla="*/ 9168336 w 9168336"/>
              <a:gd name="connsiteY2" fmla="*/ 3044651 h 3780814"/>
              <a:gd name="connsiteX3" fmla="*/ 4923692 w 9168336"/>
              <a:gd name="connsiteY3" fmla="*/ 3780814 h 3780814"/>
              <a:gd name="connsiteX4" fmla="*/ 0 w 9168336"/>
              <a:gd name="connsiteY4" fmla="*/ 1573885 h 3780814"/>
              <a:gd name="connsiteX0" fmla="*/ 0 w 9168336"/>
              <a:gd name="connsiteY0" fmla="*/ 1573885 h 3791373"/>
              <a:gd name="connsiteX1" fmla="*/ 6819926 w 9168336"/>
              <a:gd name="connsiteY1" fmla="*/ 0 h 3791373"/>
              <a:gd name="connsiteX2" fmla="*/ 9168336 w 9168336"/>
              <a:gd name="connsiteY2" fmla="*/ 3044651 h 3791373"/>
              <a:gd name="connsiteX3" fmla="*/ 4923692 w 9168336"/>
              <a:gd name="connsiteY3" fmla="*/ 3780814 h 3791373"/>
              <a:gd name="connsiteX4" fmla="*/ 0 w 9168336"/>
              <a:gd name="connsiteY4" fmla="*/ 1573885 h 3791373"/>
              <a:gd name="connsiteX0" fmla="*/ 0 w 9168336"/>
              <a:gd name="connsiteY0" fmla="*/ 1573885 h 3798426"/>
              <a:gd name="connsiteX1" fmla="*/ 6819926 w 9168336"/>
              <a:gd name="connsiteY1" fmla="*/ 0 h 3798426"/>
              <a:gd name="connsiteX2" fmla="*/ 9168336 w 9168336"/>
              <a:gd name="connsiteY2" fmla="*/ 3044651 h 3798426"/>
              <a:gd name="connsiteX3" fmla="*/ 4923692 w 9168336"/>
              <a:gd name="connsiteY3" fmla="*/ 3780814 h 3798426"/>
              <a:gd name="connsiteX4" fmla="*/ 0 w 9168336"/>
              <a:gd name="connsiteY4" fmla="*/ 1573885 h 3798426"/>
              <a:gd name="connsiteX0" fmla="*/ 0 w 9168336"/>
              <a:gd name="connsiteY0" fmla="*/ 2508382 h 4732923"/>
              <a:gd name="connsiteX1" fmla="*/ 9120999 w 9168336"/>
              <a:gd name="connsiteY1" fmla="*/ 0 h 4732923"/>
              <a:gd name="connsiteX2" fmla="*/ 9168336 w 9168336"/>
              <a:gd name="connsiteY2" fmla="*/ 3979148 h 4732923"/>
              <a:gd name="connsiteX3" fmla="*/ 4923692 w 9168336"/>
              <a:gd name="connsiteY3" fmla="*/ 4715311 h 4732923"/>
              <a:gd name="connsiteX4" fmla="*/ 0 w 9168336"/>
              <a:gd name="connsiteY4" fmla="*/ 2508382 h 4732923"/>
              <a:gd name="connsiteX0" fmla="*/ 0 w 9168336"/>
              <a:gd name="connsiteY0" fmla="*/ 2508382 h 4732923"/>
              <a:gd name="connsiteX1" fmla="*/ 3175558 w 9168336"/>
              <a:gd name="connsiteY1" fmla="*/ 1643166 h 4732923"/>
              <a:gd name="connsiteX2" fmla="*/ 9120999 w 9168336"/>
              <a:gd name="connsiteY2" fmla="*/ 0 h 4732923"/>
              <a:gd name="connsiteX3" fmla="*/ 9168336 w 9168336"/>
              <a:gd name="connsiteY3" fmla="*/ 3979148 h 4732923"/>
              <a:gd name="connsiteX4" fmla="*/ 4923692 w 9168336"/>
              <a:gd name="connsiteY4" fmla="*/ 4715311 h 4732923"/>
              <a:gd name="connsiteX5" fmla="*/ 0 w 9168336"/>
              <a:gd name="connsiteY5" fmla="*/ 2508382 h 4732923"/>
              <a:gd name="connsiteX0" fmla="*/ 19818 w 9188154"/>
              <a:gd name="connsiteY0" fmla="*/ 2508382 h 4732923"/>
              <a:gd name="connsiteX1" fmla="*/ 0 w 9188154"/>
              <a:gd name="connsiteY1" fmla="*/ 15333 h 4732923"/>
              <a:gd name="connsiteX2" fmla="*/ 9140817 w 9188154"/>
              <a:gd name="connsiteY2" fmla="*/ 0 h 4732923"/>
              <a:gd name="connsiteX3" fmla="*/ 9188154 w 9188154"/>
              <a:gd name="connsiteY3" fmla="*/ 3979148 h 4732923"/>
              <a:gd name="connsiteX4" fmla="*/ 4943510 w 9188154"/>
              <a:gd name="connsiteY4" fmla="*/ 4715311 h 4732923"/>
              <a:gd name="connsiteX5" fmla="*/ 19818 w 9188154"/>
              <a:gd name="connsiteY5" fmla="*/ 2508382 h 4732923"/>
              <a:gd name="connsiteX0" fmla="*/ 19818 w 9140817"/>
              <a:gd name="connsiteY0" fmla="*/ 2508382 h 4732923"/>
              <a:gd name="connsiteX1" fmla="*/ 0 w 9140817"/>
              <a:gd name="connsiteY1" fmla="*/ 15333 h 4732923"/>
              <a:gd name="connsiteX2" fmla="*/ 9140817 w 9140817"/>
              <a:gd name="connsiteY2" fmla="*/ 0 h 4732923"/>
              <a:gd name="connsiteX3" fmla="*/ 9140446 w 9140817"/>
              <a:gd name="connsiteY3" fmla="*/ 3979148 h 4732923"/>
              <a:gd name="connsiteX4" fmla="*/ 4943510 w 9140817"/>
              <a:gd name="connsiteY4" fmla="*/ 4715311 h 4732923"/>
              <a:gd name="connsiteX5" fmla="*/ 19818 w 9140817"/>
              <a:gd name="connsiteY5" fmla="*/ 2508382 h 4732923"/>
              <a:gd name="connsiteX0" fmla="*/ 19818 w 9140817"/>
              <a:gd name="connsiteY0" fmla="*/ 2508382 h 4726388"/>
              <a:gd name="connsiteX1" fmla="*/ 0 w 9140817"/>
              <a:gd name="connsiteY1" fmla="*/ 15333 h 4726388"/>
              <a:gd name="connsiteX2" fmla="*/ 9140817 w 9140817"/>
              <a:gd name="connsiteY2" fmla="*/ 0 h 4726388"/>
              <a:gd name="connsiteX3" fmla="*/ 9140446 w 9140817"/>
              <a:gd name="connsiteY3" fmla="*/ 3979148 h 4726388"/>
              <a:gd name="connsiteX4" fmla="*/ 4834328 w 9140817"/>
              <a:gd name="connsiteY4" fmla="*/ 4708487 h 4726388"/>
              <a:gd name="connsiteX5" fmla="*/ 19818 w 9140817"/>
              <a:gd name="connsiteY5" fmla="*/ 2508382 h 4726388"/>
              <a:gd name="connsiteX0" fmla="*/ 19818 w 9140817"/>
              <a:gd name="connsiteY0" fmla="*/ 2508382 h 4064009"/>
              <a:gd name="connsiteX1" fmla="*/ 0 w 9140817"/>
              <a:gd name="connsiteY1" fmla="*/ 15333 h 4064009"/>
              <a:gd name="connsiteX2" fmla="*/ 9140817 w 9140817"/>
              <a:gd name="connsiteY2" fmla="*/ 0 h 4064009"/>
              <a:gd name="connsiteX3" fmla="*/ 9140446 w 9140817"/>
              <a:gd name="connsiteY3" fmla="*/ 3979148 h 4064009"/>
              <a:gd name="connsiteX4" fmla="*/ 19818 w 9140817"/>
              <a:gd name="connsiteY4" fmla="*/ 2508382 h 4064009"/>
              <a:gd name="connsiteX0" fmla="*/ 19818 w 9140817"/>
              <a:gd name="connsiteY0" fmla="*/ 2508382 h 4637579"/>
              <a:gd name="connsiteX1" fmla="*/ 0 w 9140817"/>
              <a:gd name="connsiteY1" fmla="*/ 15333 h 4637579"/>
              <a:gd name="connsiteX2" fmla="*/ 9140817 w 9140817"/>
              <a:gd name="connsiteY2" fmla="*/ 0 h 4637579"/>
              <a:gd name="connsiteX3" fmla="*/ 9140446 w 9140817"/>
              <a:gd name="connsiteY3" fmla="*/ 3979148 h 4637579"/>
              <a:gd name="connsiteX4" fmla="*/ 19818 w 9140817"/>
              <a:gd name="connsiteY4" fmla="*/ 2508382 h 4637579"/>
              <a:gd name="connsiteX0" fmla="*/ 19818 w 9140817"/>
              <a:gd name="connsiteY0" fmla="*/ 2508382 h 4624243"/>
              <a:gd name="connsiteX1" fmla="*/ 0 w 9140817"/>
              <a:gd name="connsiteY1" fmla="*/ 15333 h 4624243"/>
              <a:gd name="connsiteX2" fmla="*/ 9140817 w 9140817"/>
              <a:gd name="connsiteY2" fmla="*/ 0 h 4624243"/>
              <a:gd name="connsiteX3" fmla="*/ 9140446 w 9140817"/>
              <a:gd name="connsiteY3" fmla="*/ 3979148 h 4624243"/>
              <a:gd name="connsiteX4" fmla="*/ 19818 w 9140817"/>
              <a:gd name="connsiteY4" fmla="*/ 2508382 h 4624243"/>
              <a:gd name="connsiteX0" fmla="*/ 19818 w 9140817"/>
              <a:gd name="connsiteY0" fmla="*/ 2508382 h 3727717"/>
              <a:gd name="connsiteX1" fmla="*/ 0 w 9140817"/>
              <a:gd name="connsiteY1" fmla="*/ 15333 h 3727717"/>
              <a:gd name="connsiteX2" fmla="*/ 9140817 w 9140817"/>
              <a:gd name="connsiteY2" fmla="*/ 0 h 3727717"/>
              <a:gd name="connsiteX3" fmla="*/ 9099503 w 9140817"/>
              <a:gd name="connsiteY3" fmla="*/ 2853207 h 3727717"/>
              <a:gd name="connsiteX4" fmla="*/ 19818 w 9140817"/>
              <a:gd name="connsiteY4" fmla="*/ 2508382 h 3727717"/>
              <a:gd name="connsiteX0" fmla="*/ 19818 w 9140817"/>
              <a:gd name="connsiteY0" fmla="*/ 2508382 h 3717785"/>
              <a:gd name="connsiteX1" fmla="*/ 0 w 9140817"/>
              <a:gd name="connsiteY1" fmla="*/ 15333 h 3717785"/>
              <a:gd name="connsiteX2" fmla="*/ 9140817 w 9140817"/>
              <a:gd name="connsiteY2" fmla="*/ 0 h 3717785"/>
              <a:gd name="connsiteX3" fmla="*/ 9140446 w 9140817"/>
              <a:gd name="connsiteY3" fmla="*/ 2839559 h 3717785"/>
              <a:gd name="connsiteX4" fmla="*/ 19818 w 9140817"/>
              <a:gd name="connsiteY4" fmla="*/ 2508382 h 3717785"/>
              <a:gd name="connsiteX0" fmla="*/ 19818 w 9140817"/>
              <a:gd name="connsiteY0" fmla="*/ 2508382 h 4057283"/>
              <a:gd name="connsiteX1" fmla="*/ 0 w 9140817"/>
              <a:gd name="connsiteY1" fmla="*/ 15333 h 4057283"/>
              <a:gd name="connsiteX2" fmla="*/ 9140817 w 9140817"/>
              <a:gd name="connsiteY2" fmla="*/ 0 h 4057283"/>
              <a:gd name="connsiteX3" fmla="*/ 9140446 w 9140817"/>
              <a:gd name="connsiteY3" fmla="*/ 2839559 h 4057283"/>
              <a:gd name="connsiteX4" fmla="*/ 19818 w 9140817"/>
              <a:gd name="connsiteY4" fmla="*/ 2508382 h 4057283"/>
              <a:gd name="connsiteX0" fmla="*/ 0 w 9141471"/>
              <a:gd name="connsiteY0" fmla="*/ 2399200 h 4028528"/>
              <a:gd name="connsiteX1" fmla="*/ 654 w 9141471"/>
              <a:gd name="connsiteY1" fmla="*/ 15333 h 4028528"/>
              <a:gd name="connsiteX2" fmla="*/ 9141471 w 9141471"/>
              <a:gd name="connsiteY2" fmla="*/ 0 h 4028528"/>
              <a:gd name="connsiteX3" fmla="*/ 9141100 w 9141471"/>
              <a:gd name="connsiteY3" fmla="*/ 2839559 h 4028528"/>
              <a:gd name="connsiteX4" fmla="*/ 0 w 9141471"/>
              <a:gd name="connsiteY4" fmla="*/ 2399200 h 4028528"/>
              <a:gd name="connsiteX0" fmla="*/ 0 w 9141471"/>
              <a:gd name="connsiteY0" fmla="*/ 2399200 h 4120696"/>
              <a:gd name="connsiteX1" fmla="*/ 654 w 9141471"/>
              <a:gd name="connsiteY1" fmla="*/ 15333 h 4120696"/>
              <a:gd name="connsiteX2" fmla="*/ 9141471 w 9141471"/>
              <a:gd name="connsiteY2" fmla="*/ 0 h 4120696"/>
              <a:gd name="connsiteX3" fmla="*/ 9141100 w 9141471"/>
              <a:gd name="connsiteY3" fmla="*/ 2839559 h 4120696"/>
              <a:gd name="connsiteX4" fmla="*/ 0 w 9141471"/>
              <a:gd name="connsiteY4" fmla="*/ 2399200 h 4120696"/>
              <a:gd name="connsiteX0" fmla="*/ 0 w 9141471"/>
              <a:gd name="connsiteY0" fmla="*/ 2399200 h 4184178"/>
              <a:gd name="connsiteX1" fmla="*/ 654 w 9141471"/>
              <a:gd name="connsiteY1" fmla="*/ 15333 h 4184178"/>
              <a:gd name="connsiteX2" fmla="*/ 9141471 w 9141471"/>
              <a:gd name="connsiteY2" fmla="*/ 0 h 4184178"/>
              <a:gd name="connsiteX3" fmla="*/ 9141100 w 9141471"/>
              <a:gd name="connsiteY3" fmla="*/ 2839559 h 4184178"/>
              <a:gd name="connsiteX4" fmla="*/ 0 w 9141471"/>
              <a:gd name="connsiteY4" fmla="*/ 2399200 h 4184178"/>
              <a:gd name="connsiteX0" fmla="*/ 0 w 9141471"/>
              <a:gd name="connsiteY0" fmla="*/ 2399200 h 4166038"/>
              <a:gd name="connsiteX1" fmla="*/ 654 w 9141471"/>
              <a:gd name="connsiteY1" fmla="*/ 15333 h 4166038"/>
              <a:gd name="connsiteX2" fmla="*/ 9141471 w 9141471"/>
              <a:gd name="connsiteY2" fmla="*/ 0 h 4166038"/>
              <a:gd name="connsiteX3" fmla="*/ 9141100 w 9141471"/>
              <a:gd name="connsiteY3" fmla="*/ 2839559 h 4166038"/>
              <a:gd name="connsiteX4" fmla="*/ 0 w 9141471"/>
              <a:gd name="connsiteY4" fmla="*/ 2399200 h 4166038"/>
              <a:gd name="connsiteX0" fmla="*/ 0 w 9141471"/>
              <a:gd name="connsiteY0" fmla="*/ 2399200 h 4179458"/>
              <a:gd name="connsiteX1" fmla="*/ 654 w 9141471"/>
              <a:gd name="connsiteY1" fmla="*/ 15333 h 4179458"/>
              <a:gd name="connsiteX2" fmla="*/ 9141471 w 9141471"/>
              <a:gd name="connsiteY2" fmla="*/ 0 h 4179458"/>
              <a:gd name="connsiteX3" fmla="*/ 9141100 w 9141471"/>
              <a:gd name="connsiteY3" fmla="*/ 2839559 h 4179458"/>
              <a:gd name="connsiteX4" fmla="*/ 0 w 9141471"/>
              <a:gd name="connsiteY4" fmla="*/ 2399200 h 4179458"/>
              <a:gd name="connsiteX0" fmla="*/ 0 w 9141471"/>
              <a:gd name="connsiteY0" fmla="*/ 2399200 h 4173418"/>
              <a:gd name="connsiteX1" fmla="*/ 654 w 9141471"/>
              <a:gd name="connsiteY1" fmla="*/ 15333 h 4173418"/>
              <a:gd name="connsiteX2" fmla="*/ 9141471 w 9141471"/>
              <a:gd name="connsiteY2" fmla="*/ 0 h 4173418"/>
              <a:gd name="connsiteX3" fmla="*/ 9141100 w 9141471"/>
              <a:gd name="connsiteY3" fmla="*/ 2839559 h 4173418"/>
              <a:gd name="connsiteX4" fmla="*/ 0 w 9141471"/>
              <a:gd name="connsiteY4" fmla="*/ 2399200 h 4173418"/>
              <a:gd name="connsiteX0" fmla="*/ 0 w 9141471"/>
              <a:gd name="connsiteY0" fmla="*/ 2399200 h 4188519"/>
              <a:gd name="connsiteX1" fmla="*/ 654 w 9141471"/>
              <a:gd name="connsiteY1" fmla="*/ 15333 h 4188519"/>
              <a:gd name="connsiteX2" fmla="*/ 9141471 w 9141471"/>
              <a:gd name="connsiteY2" fmla="*/ 0 h 4188519"/>
              <a:gd name="connsiteX3" fmla="*/ 9141100 w 9141471"/>
              <a:gd name="connsiteY3" fmla="*/ 2839559 h 4188519"/>
              <a:gd name="connsiteX4" fmla="*/ 0 w 9141471"/>
              <a:gd name="connsiteY4" fmla="*/ 2399200 h 4188519"/>
              <a:gd name="connsiteX0" fmla="*/ 0 w 9141471"/>
              <a:gd name="connsiteY0" fmla="*/ 2399200 h 4185149"/>
              <a:gd name="connsiteX1" fmla="*/ 654 w 9141471"/>
              <a:gd name="connsiteY1" fmla="*/ 15333 h 4185149"/>
              <a:gd name="connsiteX2" fmla="*/ 9141471 w 9141471"/>
              <a:gd name="connsiteY2" fmla="*/ 0 h 4185149"/>
              <a:gd name="connsiteX3" fmla="*/ 9141100 w 9141471"/>
              <a:gd name="connsiteY3" fmla="*/ 2839559 h 4185149"/>
              <a:gd name="connsiteX4" fmla="*/ 0 w 9141471"/>
              <a:gd name="connsiteY4" fmla="*/ 2399200 h 4185149"/>
              <a:gd name="connsiteX0" fmla="*/ 0 w 9141471"/>
              <a:gd name="connsiteY0" fmla="*/ 2399200 h 4170045"/>
              <a:gd name="connsiteX1" fmla="*/ 654 w 9141471"/>
              <a:gd name="connsiteY1" fmla="*/ 15333 h 4170045"/>
              <a:gd name="connsiteX2" fmla="*/ 9141471 w 9141471"/>
              <a:gd name="connsiteY2" fmla="*/ 0 h 4170045"/>
              <a:gd name="connsiteX3" fmla="*/ 9141100 w 9141471"/>
              <a:gd name="connsiteY3" fmla="*/ 2839559 h 4170045"/>
              <a:gd name="connsiteX4" fmla="*/ 0 w 9141471"/>
              <a:gd name="connsiteY4" fmla="*/ 2399200 h 4170045"/>
              <a:gd name="connsiteX0" fmla="*/ 0 w 9141471"/>
              <a:gd name="connsiteY0" fmla="*/ 2399200 h 4182128"/>
              <a:gd name="connsiteX1" fmla="*/ 654 w 9141471"/>
              <a:gd name="connsiteY1" fmla="*/ 15333 h 4182128"/>
              <a:gd name="connsiteX2" fmla="*/ 9141471 w 9141471"/>
              <a:gd name="connsiteY2" fmla="*/ 0 h 4182128"/>
              <a:gd name="connsiteX3" fmla="*/ 9141100 w 9141471"/>
              <a:gd name="connsiteY3" fmla="*/ 2839559 h 4182128"/>
              <a:gd name="connsiteX4" fmla="*/ 0 w 9141471"/>
              <a:gd name="connsiteY4" fmla="*/ 2399200 h 4182128"/>
              <a:gd name="connsiteX0" fmla="*/ 0 w 9141471"/>
              <a:gd name="connsiteY0" fmla="*/ 2399200 h 4167024"/>
              <a:gd name="connsiteX1" fmla="*/ 654 w 9141471"/>
              <a:gd name="connsiteY1" fmla="*/ 15333 h 4167024"/>
              <a:gd name="connsiteX2" fmla="*/ 9141471 w 9141471"/>
              <a:gd name="connsiteY2" fmla="*/ 0 h 4167024"/>
              <a:gd name="connsiteX3" fmla="*/ 9141100 w 9141471"/>
              <a:gd name="connsiteY3" fmla="*/ 2839559 h 4167024"/>
              <a:gd name="connsiteX4" fmla="*/ 0 w 9141471"/>
              <a:gd name="connsiteY4" fmla="*/ 2399200 h 4167024"/>
              <a:gd name="connsiteX0" fmla="*/ 0 w 9145864"/>
              <a:gd name="connsiteY0" fmla="*/ 2399200 h 4163657"/>
              <a:gd name="connsiteX1" fmla="*/ 654 w 9145864"/>
              <a:gd name="connsiteY1" fmla="*/ 15333 h 4163657"/>
              <a:gd name="connsiteX2" fmla="*/ 9141471 w 9145864"/>
              <a:gd name="connsiteY2" fmla="*/ 0 h 4163657"/>
              <a:gd name="connsiteX3" fmla="*/ 9145862 w 9145864"/>
              <a:gd name="connsiteY3" fmla="*/ 2834797 h 4163657"/>
              <a:gd name="connsiteX4" fmla="*/ 0 w 9145864"/>
              <a:gd name="connsiteY4" fmla="*/ 2399200 h 4163657"/>
              <a:gd name="connsiteX0" fmla="*/ 0 w 9150996"/>
              <a:gd name="connsiteY0" fmla="*/ 2396819 h 4161276"/>
              <a:gd name="connsiteX1" fmla="*/ 654 w 9150996"/>
              <a:gd name="connsiteY1" fmla="*/ 12952 h 4161276"/>
              <a:gd name="connsiteX2" fmla="*/ 9150996 w 9150996"/>
              <a:gd name="connsiteY2" fmla="*/ 0 h 4161276"/>
              <a:gd name="connsiteX3" fmla="*/ 9145862 w 9150996"/>
              <a:gd name="connsiteY3" fmla="*/ 2832416 h 4161276"/>
              <a:gd name="connsiteX4" fmla="*/ 0 w 9150996"/>
              <a:gd name="connsiteY4" fmla="*/ 2396819 h 4161276"/>
              <a:gd name="connsiteX0" fmla="*/ 0 w 9148614"/>
              <a:gd name="connsiteY0" fmla="*/ 2396819 h 4161276"/>
              <a:gd name="connsiteX1" fmla="*/ 654 w 9148614"/>
              <a:gd name="connsiteY1" fmla="*/ 12952 h 4161276"/>
              <a:gd name="connsiteX2" fmla="*/ 9148614 w 9148614"/>
              <a:gd name="connsiteY2" fmla="*/ 0 h 4161276"/>
              <a:gd name="connsiteX3" fmla="*/ 9145862 w 9148614"/>
              <a:gd name="connsiteY3" fmla="*/ 2832416 h 4161276"/>
              <a:gd name="connsiteX4" fmla="*/ 0 w 9148614"/>
              <a:gd name="connsiteY4" fmla="*/ 2396819 h 4161276"/>
              <a:gd name="connsiteX0" fmla="*/ 0 w 9157586"/>
              <a:gd name="connsiteY0" fmla="*/ 2396819 h 4158515"/>
              <a:gd name="connsiteX1" fmla="*/ 654 w 9157586"/>
              <a:gd name="connsiteY1" fmla="*/ 12952 h 4158515"/>
              <a:gd name="connsiteX2" fmla="*/ 9148614 w 9157586"/>
              <a:gd name="connsiteY2" fmla="*/ 0 h 4158515"/>
              <a:gd name="connsiteX3" fmla="*/ 9157585 w 9157586"/>
              <a:gd name="connsiteY3" fmla="*/ 2828508 h 4158515"/>
              <a:gd name="connsiteX4" fmla="*/ 0 w 9157586"/>
              <a:gd name="connsiteY4" fmla="*/ 2396819 h 4158515"/>
              <a:gd name="connsiteX0" fmla="*/ 0 w 9160337"/>
              <a:gd name="connsiteY0" fmla="*/ 2396819 h 4158515"/>
              <a:gd name="connsiteX1" fmla="*/ 654 w 9160337"/>
              <a:gd name="connsiteY1" fmla="*/ 12952 h 4158515"/>
              <a:gd name="connsiteX2" fmla="*/ 9160337 w 9160337"/>
              <a:gd name="connsiteY2" fmla="*/ 0 h 4158515"/>
              <a:gd name="connsiteX3" fmla="*/ 9157585 w 9160337"/>
              <a:gd name="connsiteY3" fmla="*/ 2828508 h 4158515"/>
              <a:gd name="connsiteX4" fmla="*/ 0 w 9160337"/>
              <a:gd name="connsiteY4" fmla="*/ 2396819 h 4158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337" h="4158515">
                <a:moveTo>
                  <a:pt x="0" y="2396819"/>
                </a:moveTo>
                <a:lnTo>
                  <a:pt x="654" y="12952"/>
                </a:lnTo>
                <a:lnTo>
                  <a:pt x="9160337" y="0"/>
                </a:lnTo>
                <a:cubicBezTo>
                  <a:pt x="9160213" y="1326383"/>
                  <a:pt x="9157709" y="1502125"/>
                  <a:pt x="9157585" y="2828508"/>
                </a:cubicBezTo>
                <a:cubicBezTo>
                  <a:pt x="5010226" y="5559866"/>
                  <a:pt x="1236806" y="3398650"/>
                  <a:pt x="0" y="2396819"/>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noProof="0" smtClean="0"/>
              <a:t>Click icon to add picture</a:t>
            </a:r>
            <a:endParaRPr lang="en-US" noProof="0" dirty="0"/>
          </a:p>
        </p:txBody>
      </p:sp>
    </p:spTree>
    <p:extLst>
      <p:ext uri="{BB962C8B-B14F-4D97-AF65-F5344CB8AC3E}">
        <p14:creationId xmlns:p14="http://schemas.microsoft.com/office/powerpoint/2010/main" val="1748932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Full image with swoosh">
    <p:bg>
      <p:bgPr>
        <a:solidFill>
          <a:schemeClr val="bg1"/>
        </a:solidFill>
        <a:effectLst/>
      </p:bgPr>
    </p:bg>
    <p:spTree>
      <p:nvGrpSpPr>
        <p:cNvPr id="1" name=""/>
        <p:cNvGrpSpPr/>
        <p:nvPr/>
      </p:nvGrpSpPr>
      <p:grpSpPr>
        <a:xfrm>
          <a:off x="0" y="0"/>
          <a:ext cx="0" cy="0"/>
          <a:chOff x="0" y="0"/>
          <a:chExt cx="0" cy="0"/>
        </a:xfrm>
      </p:grpSpPr>
      <p:pic>
        <p:nvPicPr>
          <p:cNvPr id="5" name="Picture 7" descr="skugga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7175" y="-100013"/>
            <a:ext cx="9725025" cy="51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tellus.nederman.com/mar/com/toolbox/Shared%20Documents/Nederman_cyan_jp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188" y="6191250"/>
            <a:ext cx="1800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skugga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7175" y="-100013"/>
            <a:ext cx="9725025" cy="51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tellus.nederman.com/mar/com/toolbox/Shared%20Documents/Nederman_cyan_jp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188" y="6191250"/>
            <a:ext cx="1800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bwMode="auto">
          <a:xfrm>
            <a:off x="-5311" y="-4242"/>
            <a:ext cx="9151588" cy="4713310"/>
          </a:xfrm>
          <a:custGeom>
            <a:avLst/>
            <a:gdLst>
              <a:gd name="connsiteX0" fmla="*/ 0 w 3671888"/>
              <a:gd name="connsiteY0" fmla="*/ 1362869 h 2725737"/>
              <a:gd name="connsiteX1" fmla="*/ 1835944 w 3671888"/>
              <a:gd name="connsiteY1" fmla="*/ 0 h 2725737"/>
              <a:gd name="connsiteX2" fmla="*/ 3671888 w 3671888"/>
              <a:gd name="connsiteY2" fmla="*/ 0 h 2725737"/>
              <a:gd name="connsiteX3" fmla="*/ 0 w 3671888"/>
              <a:gd name="connsiteY3" fmla="*/ 2725737 h 2725737"/>
              <a:gd name="connsiteX4" fmla="*/ 0 w 3671888"/>
              <a:gd name="connsiteY4" fmla="*/ 1362869 h 2725737"/>
              <a:gd name="connsiteX0" fmla="*/ 0 w 8655870"/>
              <a:gd name="connsiteY0" fmla="*/ 1573885 h 2725737"/>
              <a:gd name="connsiteX1" fmla="*/ 6819926 w 8655870"/>
              <a:gd name="connsiteY1" fmla="*/ 0 h 2725737"/>
              <a:gd name="connsiteX2" fmla="*/ 8655870 w 8655870"/>
              <a:gd name="connsiteY2" fmla="*/ 0 h 2725737"/>
              <a:gd name="connsiteX3" fmla="*/ 4983982 w 8655870"/>
              <a:gd name="connsiteY3" fmla="*/ 2725737 h 2725737"/>
              <a:gd name="connsiteX4" fmla="*/ 0 w 8655870"/>
              <a:gd name="connsiteY4" fmla="*/ 1573885 h 2725737"/>
              <a:gd name="connsiteX0" fmla="*/ 0 w 8655870"/>
              <a:gd name="connsiteY0" fmla="*/ 1573885 h 3780814"/>
              <a:gd name="connsiteX1" fmla="*/ 6819926 w 8655870"/>
              <a:gd name="connsiteY1" fmla="*/ 0 h 3780814"/>
              <a:gd name="connsiteX2" fmla="*/ 8655870 w 8655870"/>
              <a:gd name="connsiteY2" fmla="*/ 0 h 3780814"/>
              <a:gd name="connsiteX3" fmla="*/ 4923692 w 8655870"/>
              <a:gd name="connsiteY3" fmla="*/ 3780814 h 3780814"/>
              <a:gd name="connsiteX4" fmla="*/ 0 w 8655870"/>
              <a:gd name="connsiteY4" fmla="*/ 1573885 h 3780814"/>
              <a:gd name="connsiteX0" fmla="*/ 0 w 9168336"/>
              <a:gd name="connsiteY0" fmla="*/ 1573885 h 3780814"/>
              <a:gd name="connsiteX1" fmla="*/ 6819926 w 9168336"/>
              <a:gd name="connsiteY1" fmla="*/ 0 h 3780814"/>
              <a:gd name="connsiteX2" fmla="*/ 9168336 w 9168336"/>
              <a:gd name="connsiteY2" fmla="*/ 3044651 h 3780814"/>
              <a:gd name="connsiteX3" fmla="*/ 4923692 w 9168336"/>
              <a:gd name="connsiteY3" fmla="*/ 3780814 h 3780814"/>
              <a:gd name="connsiteX4" fmla="*/ 0 w 9168336"/>
              <a:gd name="connsiteY4" fmla="*/ 1573885 h 3780814"/>
              <a:gd name="connsiteX0" fmla="*/ 0 w 9168336"/>
              <a:gd name="connsiteY0" fmla="*/ 1573885 h 3780814"/>
              <a:gd name="connsiteX1" fmla="*/ 6819926 w 9168336"/>
              <a:gd name="connsiteY1" fmla="*/ 0 h 3780814"/>
              <a:gd name="connsiteX2" fmla="*/ 9168336 w 9168336"/>
              <a:gd name="connsiteY2" fmla="*/ 3044651 h 3780814"/>
              <a:gd name="connsiteX3" fmla="*/ 4923692 w 9168336"/>
              <a:gd name="connsiteY3" fmla="*/ 3780814 h 3780814"/>
              <a:gd name="connsiteX4" fmla="*/ 0 w 9168336"/>
              <a:gd name="connsiteY4" fmla="*/ 1573885 h 3780814"/>
              <a:gd name="connsiteX0" fmla="*/ 0 w 9168336"/>
              <a:gd name="connsiteY0" fmla="*/ 1573885 h 3780814"/>
              <a:gd name="connsiteX1" fmla="*/ 6819926 w 9168336"/>
              <a:gd name="connsiteY1" fmla="*/ 0 h 3780814"/>
              <a:gd name="connsiteX2" fmla="*/ 9168336 w 9168336"/>
              <a:gd name="connsiteY2" fmla="*/ 3044651 h 3780814"/>
              <a:gd name="connsiteX3" fmla="*/ 4923692 w 9168336"/>
              <a:gd name="connsiteY3" fmla="*/ 3780814 h 3780814"/>
              <a:gd name="connsiteX4" fmla="*/ 0 w 9168336"/>
              <a:gd name="connsiteY4" fmla="*/ 1573885 h 3780814"/>
              <a:gd name="connsiteX0" fmla="*/ 0 w 9168336"/>
              <a:gd name="connsiteY0" fmla="*/ 1573885 h 3791373"/>
              <a:gd name="connsiteX1" fmla="*/ 6819926 w 9168336"/>
              <a:gd name="connsiteY1" fmla="*/ 0 h 3791373"/>
              <a:gd name="connsiteX2" fmla="*/ 9168336 w 9168336"/>
              <a:gd name="connsiteY2" fmla="*/ 3044651 h 3791373"/>
              <a:gd name="connsiteX3" fmla="*/ 4923692 w 9168336"/>
              <a:gd name="connsiteY3" fmla="*/ 3780814 h 3791373"/>
              <a:gd name="connsiteX4" fmla="*/ 0 w 9168336"/>
              <a:gd name="connsiteY4" fmla="*/ 1573885 h 3791373"/>
              <a:gd name="connsiteX0" fmla="*/ 0 w 9168336"/>
              <a:gd name="connsiteY0" fmla="*/ 1573885 h 3798426"/>
              <a:gd name="connsiteX1" fmla="*/ 6819926 w 9168336"/>
              <a:gd name="connsiteY1" fmla="*/ 0 h 3798426"/>
              <a:gd name="connsiteX2" fmla="*/ 9168336 w 9168336"/>
              <a:gd name="connsiteY2" fmla="*/ 3044651 h 3798426"/>
              <a:gd name="connsiteX3" fmla="*/ 4923692 w 9168336"/>
              <a:gd name="connsiteY3" fmla="*/ 3780814 h 3798426"/>
              <a:gd name="connsiteX4" fmla="*/ 0 w 9168336"/>
              <a:gd name="connsiteY4" fmla="*/ 1573885 h 3798426"/>
              <a:gd name="connsiteX0" fmla="*/ 0 w 9168336"/>
              <a:gd name="connsiteY0" fmla="*/ 2508382 h 4732923"/>
              <a:gd name="connsiteX1" fmla="*/ 9120999 w 9168336"/>
              <a:gd name="connsiteY1" fmla="*/ 0 h 4732923"/>
              <a:gd name="connsiteX2" fmla="*/ 9168336 w 9168336"/>
              <a:gd name="connsiteY2" fmla="*/ 3979148 h 4732923"/>
              <a:gd name="connsiteX3" fmla="*/ 4923692 w 9168336"/>
              <a:gd name="connsiteY3" fmla="*/ 4715311 h 4732923"/>
              <a:gd name="connsiteX4" fmla="*/ 0 w 9168336"/>
              <a:gd name="connsiteY4" fmla="*/ 2508382 h 4732923"/>
              <a:gd name="connsiteX0" fmla="*/ 0 w 9168336"/>
              <a:gd name="connsiteY0" fmla="*/ 2508382 h 4732923"/>
              <a:gd name="connsiteX1" fmla="*/ 3175558 w 9168336"/>
              <a:gd name="connsiteY1" fmla="*/ 1643166 h 4732923"/>
              <a:gd name="connsiteX2" fmla="*/ 9120999 w 9168336"/>
              <a:gd name="connsiteY2" fmla="*/ 0 h 4732923"/>
              <a:gd name="connsiteX3" fmla="*/ 9168336 w 9168336"/>
              <a:gd name="connsiteY3" fmla="*/ 3979148 h 4732923"/>
              <a:gd name="connsiteX4" fmla="*/ 4923692 w 9168336"/>
              <a:gd name="connsiteY4" fmla="*/ 4715311 h 4732923"/>
              <a:gd name="connsiteX5" fmla="*/ 0 w 9168336"/>
              <a:gd name="connsiteY5" fmla="*/ 2508382 h 4732923"/>
              <a:gd name="connsiteX0" fmla="*/ 19818 w 9188154"/>
              <a:gd name="connsiteY0" fmla="*/ 2508382 h 4732923"/>
              <a:gd name="connsiteX1" fmla="*/ 0 w 9188154"/>
              <a:gd name="connsiteY1" fmla="*/ 15333 h 4732923"/>
              <a:gd name="connsiteX2" fmla="*/ 9140817 w 9188154"/>
              <a:gd name="connsiteY2" fmla="*/ 0 h 4732923"/>
              <a:gd name="connsiteX3" fmla="*/ 9188154 w 9188154"/>
              <a:gd name="connsiteY3" fmla="*/ 3979148 h 4732923"/>
              <a:gd name="connsiteX4" fmla="*/ 4943510 w 9188154"/>
              <a:gd name="connsiteY4" fmla="*/ 4715311 h 4732923"/>
              <a:gd name="connsiteX5" fmla="*/ 19818 w 9188154"/>
              <a:gd name="connsiteY5" fmla="*/ 2508382 h 4732923"/>
              <a:gd name="connsiteX0" fmla="*/ 19818 w 9140817"/>
              <a:gd name="connsiteY0" fmla="*/ 2508382 h 4732923"/>
              <a:gd name="connsiteX1" fmla="*/ 0 w 9140817"/>
              <a:gd name="connsiteY1" fmla="*/ 15333 h 4732923"/>
              <a:gd name="connsiteX2" fmla="*/ 9140817 w 9140817"/>
              <a:gd name="connsiteY2" fmla="*/ 0 h 4732923"/>
              <a:gd name="connsiteX3" fmla="*/ 9140446 w 9140817"/>
              <a:gd name="connsiteY3" fmla="*/ 3979148 h 4732923"/>
              <a:gd name="connsiteX4" fmla="*/ 4943510 w 9140817"/>
              <a:gd name="connsiteY4" fmla="*/ 4715311 h 4732923"/>
              <a:gd name="connsiteX5" fmla="*/ 19818 w 9140817"/>
              <a:gd name="connsiteY5" fmla="*/ 2508382 h 4732923"/>
              <a:gd name="connsiteX0" fmla="*/ 19818 w 9140817"/>
              <a:gd name="connsiteY0" fmla="*/ 2508382 h 4726388"/>
              <a:gd name="connsiteX1" fmla="*/ 0 w 9140817"/>
              <a:gd name="connsiteY1" fmla="*/ 15333 h 4726388"/>
              <a:gd name="connsiteX2" fmla="*/ 9140817 w 9140817"/>
              <a:gd name="connsiteY2" fmla="*/ 0 h 4726388"/>
              <a:gd name="connsiteX3" fmla="*/ 9140446 w 9140817"/>
              <a:gd name="connsiteY3" fmla="*/ 3979148 h 4726388"/>
              <a:gd name="connsiteX4" fmla="*/ 4834328 w 9140817"/>
              <a:gd name="connsiteY4" fmla="*/ 4708487 h 4726388"/>
              <a:gd name="connsiteX5" fmla="*/ 19818 w 9140817"/>
              <a:gd name="connsiteY5" fmla="*/ 2508382 h 4726388"/>
              <a:gd name="connsiteX0" fmla="*/ 19818 w 9140817"/>
              <a:gd name="connsiteY0" fmla="*/ 2508382 h 4064009"/>
              <a:gd name="connsiteX1" fmla="*/ 0 w 9140817"/>
              <a:gd name="connsiteY1" fmla="*/ 15333 h 4064009"/>
              <a:gd name="connsiteX2" fmla="*/ 9140817 w 9140817"/>
              <a:gd name="connsiteY2" fmla="*/ 0 h 4064009"/>
              <a:gd name="connsiteX3" fmla="*/ 9140446 w 9140817"/>
              <a:gd name="connsiteY3" fmla="*/ 3979148 h 4064009"/>
              <a:gd name="connsiteX4" fmla="*/ 19818 w 9140817"/>
              <a:gd name="connsiteY4" fmla="*/ 2508382 h 4064009"/>
              <a:gd name="connsiteX0" fmla="*/ 19818 w 9140817"/>
              <a:gd name="connsiteY0" fmla="*/ 2508382 h 4637579"/>
              <a:gd name="connsiteX1" fmla="*/ 0 w 9140817"/>
              <a:gd name="connsiteY1" fmla="*/ 15333 h 4637579"/>
              <a:gd name="connsiteX2" fmla="*/ 9140817 w 9140817"/>
              <a:gd name="connsiteY2" fmla="*/ 0 h 4637579"/>
              <a:gd name="connsiteX3" fmla="*/ 9140446 w 9140817"/>
              <a:gd name="connsiteY3" fmla="*/ 3979148 h 4637579"/>
              <a:gd name="connsiteX4" fmla="*/ 19818 w 9140817"/>
              <a:gd name="connsiteY4" fmla="*/ 2508382 h 4637579"/>
              <a:gd name="connsiteX0" fmla="*/ 19818 w 9140817"/>
              <a:gd name="connsiteY0" fmla="*/ 2508382 h 4624243"/>
              <a:gd name="connsiteX1" fmla="*/ 0 w 9140817"/>
              <a:gd name="connsiteY1" fmla="*/ 15333 h 4624243"/>
              <a:gd name="connsiteX2" fmla="*/ 9140817 w 9140817"/>
              <a:gd name="connsiteY2" fmla="*/ 0 h 4624243"/>
              <a:gd name="connsiteX3" fmla="*/ 9140446 w 9140817"/>
              <a:gd name="connsiteY3" fmla="*/ 3979148 h 4624243"/>
              <a:gd name="connsiteX4" fmla="*/ 19818 w 9140817"/>
              <a:gd name="connsiteY4" fmla="*/ 2508382 h 4624243"/>
              <a:gd name="connsiteX0" fmla="*/ 19818 w 9140817"/>
              <a:gd name="connsiteY0" fmla="*/ 2508382 h 3727717"/>
              <a:gd name="connsiteX1" fmla="*/ 0 w 9140817"/>
              <a:gd name="connsiteY1" fmla="*/ 15333 h 3727717"/>
              <a:gd name="connsiteX2" fmla="*/ 9140817 w 9140817"/>
              <a:gd name="connsiteY2" fmla="*/ 0 h 3727717"/>
              <a:gd name="connsiteX3" fmla="*/ 9099503 w 9140817"/>
              <a:gd name="connsiteY3" fmla="*/ 2853207 h 3727717"/>
              <a:gd name="connsiteX4" fmla="*/ 19818 w 9140817"/>
              <a:gd name="connsiteY4" fmla="*/ 2508382 h 3727717"/>
              <a:gd name="connsiteX0" fmla="*/ 19818 w 9140817"/>
              <a:gd name="connsiteY0" fmla="*/ 2508382 h 3717785"/>
              <a:gd name="connsiteX1" fmla="*/ 0 w 9140817"/>
              <a:gd name="connsiteY1" fmla="*/ 15333 h 3717785"/>
              <a:gd name="connsiteX2" fmla="*/ 9140817 w 9140817"/>
              <a:gd name="connsiteY2" fmla="*/ 0 h 3717785"/>
              <a:gd name="connsiteX3" fmla="*/ 9140446 w 9140817"/>
              <a:gd name="connsiteY3" fmla="*/ 2839559 h 3717785"/>
              <a:gd name="connsiteX4" fmla="*/ 19818 w 9140817"/>
              <a:gd name="connsiteY4" fmla="*/ 2508382 h 3717785"/>
              <a:gd name="connsiteX0" fmla="*/ 19818 w 9140817"/>
              <a:gd name="connsiteY0" fmla="*/ 2508382 h 4057283"/>
              <a:gd name="connsiteX1" fmla="*/ 0 w 9140817"/>
              <a:gd name="connsiteY1" fmla="*/ 15333 h 4057283"/>
              <a:gd name="connsiteX2" fmla="*/ 9140817 w 9140817"/>
              <a:gd name="connsiteY2" fmla="*/ 0 h 4057283"/>
              <a:gd name="connsiteX3" fmla="*/ 9140446 w 9140817"/>
              <a:gd name="connsiteY3" fmla="*/ 2839559 h 4057283"/>
              <a:gd name="connsiteX4" fmla="*/ 19818 w 9140817"/>
              <a:gd name="connsiteY4" fmla="*/ 2508382 h 4057283"/>
              <a:gd name="connsiteX0" fmla="*/ 0 w 9141471"/>
              <a:gd name="connsiteY0" fmla="*/ 2399200 h 4028528"/>
              <a:gd name="connsiteX1" fmla="*/ 654 w 9141471"/>
              <a:gd name="connsiteY1" fmla="*/ 15333 h 4028528"/>
              <a:gd name="connsiteX2" fmla="*/ 9141471 w 9141471"/>
              <a:gd name="connsiteY2" fmla="*/ 0 h 4028528"/>
              <a:gd name="connsiteX3" fmla="*/ 9141100 w 9141471"/>
              <a:gd name="connsiteY3" fmla="*/ 2839559 h 4028528"/>
              <a:gd name="connsiteX4" fmla="*/ 0 w 9141471"/>
              <a:gd name="connsiteY4" fmla="*/ 2399200 h 4028528"/>
              <a:gd name="connsiteX0" fmla="*/ 0 w 9141471"/>
              <a:gd name="connsiteY0" fmla="*/ 2399200 h 4120696"/>
              <a:gd name="connsiteX1" fmla="*/ 654 w 9141471"/>
              <a:gd name="connsiteY1" fmla="*/ 15333 h 4120696"/>
              <a:gd name="connsiteX2" fmla="*/ 9141471 w 9141471"/>
              <a:gd name="connsiteY2" fmla="*/ 0 h 4120696"/>
              <a:gd name="connsiteX3" fmla="*/ 9141100 w 9141471"/>
              <a:gd name="connsiteY3" fmla="*/ 2839559 h 4120696"/>
              <a:gd name="connsiteX4" fmla="*/ 0 w 9141471"/>
              <a:gd name="connsiteY4" fmla="*/ 2399200 h 4120696"/>
              <a:gd name="connsiteX0" fmla="*/ 0 w 9141471"/>
              <a:gd name="connsiteY0" fmla="*/ 2399200 h 4184178"/>
              <a:gd name="connsiteX1" fmla="*/ 654 w 9141471"/>
              <a:gd name="connsiteY1" fmla="*/ 15333 h 4184178"/>
              <a:gd name="connsiteX2" fmla="*/ 9141471 w 9141471"/>
              <a:gd name="connsiteY2" fmla="*/ 0 h 4184178"/>
              <a:gd name="connsiteX3" fmla="*/ 9141100 w 9141471"/>
              <a:gd name="connsiteY3" fmla="*/ 2839559 h 4184178"/>
              <a:gd name="connsiteX4" fmla="*/ 0 w 9141471"/>
              <a:gd name="connsiteY4" fmla="*/ 2399200 h 4184178"/>
              <a:gd name="connsiteX0" fmla="*/ 0 w 9141471"/>
              <a:gd name="connsiteY0" fmla="*/ 2399200 h 4166038"/>
              <a:gd name="connsiteX1" fmla="*/ 654 w 9141471"/>
              <a:gd name="connsiteY1" fmla="*/ 15333 h 4166038"/>
              <a:gd name="connsiteX2" fmla="*/ 9141471 w 9141471"/>
              <a:gd name="connsiteY2" fmla="*/ 0 h 4166038"/>
              <a:gd name="connsiteX3" fmla="*/ 9141100 w 9141471"/>
              <a:gd name="connsiteY3" fmla="*/ 2839559 h 4166038"/>
              <a:gd name="connsiteX4" fmla="*/ 0 w 9141471"/>
              <a:gd name="connsiteY4" fmla="*/ 2399200 h 4166038"/>
              <a:gd name="connsiteX0" fmla="*/ 0 w 9141471"/>
              <a:gd name="connsiteY0" fmla="*/ 2399200 h 4179458"/>
              <a:gd name="connsiteX1" fmla="*/ 654 w 9141471"/>
              <a:gd name="connsiteY1" fmla="*/ 15333 h 4179458"/>
              <a:gd name="connsiteX2" fmla="*/ 9141471 w 9141471"/>
              <a:gd name="connsiteY2" fmla="*/ 0 h 4179458"/>
              <a:gd name="connsiteX3" fmla="*/ 9141100 w 9141471"/>
              <a:gd name="connsiteY3" fmla="*/ 2839559 h 4179458"/>
              <a:gd name="connsiteX4" fmla="*/ 0 w 9141471"/>
              <a:gd name="connsiteY4" fmla="*/ 2399200 h 4179458"/>
              <a:gd name="connsiteX0" fmla="*/ 0 w 9141471"/>
              <a:gd name="connsiteY0" fmla="*/ 2399200 h 4173418"/>
              <a:gd name="connsiteX1" fmla="*/ 654 w 9141471"/>
              <a:gd name="connsiteY1" fmla="*/ 15333 h 4173418"/>
              <a:gd name="connsiteX2" fmla="*/ 9141471 w 9141471"/>
              <a:gd name="connsiteY2" fmla="*/ 0 h 4173418"/>
              <a:gd name="connsiteX3" fmla="*/ 9141100 w 9141471"/>
              <a:gd name="connsiteY3" fmla="*/ 2839559 h 4173418"/>
              <a:gd name="connsiteX4" fmla="*/ 0 w 9141471"/>
              <a:gd name="connsiteY4" fmla="*/ 2399200 h 4173418"/>
              <a:gd name="connsiteX0" fmla="*/ 0 w 9141471"/>
              <a:gd name="connsiteY0" fmla="*/ 2399200 h 4188519"/>
              <a:gd name="connsiteX1" fmla="*/ 654 w 9141471"/>
              <a:gd name="connsiteY1" fmla="*/ 15333 h 4188519"/>
              <a:gd name="connsiteX2" fmla="*/ 9141471 w 9141471"/>
              <a:gd name="connsiteY2" fmla="*/ 0 h 4188519"/>
              <a:gd name="connsiteX3" fmla="*/ 9141100 w 9141471"/>
              <a:gd name="connsiteY3" fmla="*/ 2839559 h 4188519"/>
              <a:gd name="connsiteX4" fmla="*/ 0 w 9141471"/>
              <a:gd name="connsiteY4" fmla="*/ 2399200 h 4188519"/>
              <a:gd name="connsiteX0" fmla="*/ 0 w 9141471"/>
              <a:gd name="connsiteY0" fmla="*/ 2399200 h 4185149"/>
              <a:gd name="connsiteX1" fmla="*/ 654 w 9141471"/>
              <a:gd name="connsiteY1" fmla="*/ 15333 h 4185149"/>
              <a:gd name="connsiteX2" fmla="*/ 9141471 w 9141471"/>
              <a:gd name="connsiteY2" fmla="*/ 0 h 4185149"/>
              <a:gd name="connsiteX3" fmla="*/ 9141100 w 9141471"/>
              <a:gd name="connsiteY3" fmla="*/ 2839559 h 4185149"/>
              <a:gd name="connsiteX4" fmla="*/ 0 w 9141471"/>
              <a:gd name="connsiteY4" fmla="*/ 2399200 h 4185149"/>
              <a:gd name="connsiteX0" fmla="*/ 0 w 9141471"/>
              <a:gd name="connsiteY0" fmla="*/ 2399200 h 4170045"/>
              <a:gd name="connsiteX1" fmla="*/ 654 w 9141471"/>
              <a:gd name="connsiteY1" fmla="*/ 15333 h 4170045"/>
              <a:gd name="connsiteX2" fmla="*/ 9141471 w 9141471"/>
              <a:gd name="connsiteY2" fmla="*/ 0 h 4170045"/>
              <a:gd name="connsiteX3" fmla="*/ 9141100 w 9141471"/>
              <a:gd name="connsiteY3" fmla="*/ 2839559 h 4170045"/>
              <a:gd name="connsiteX4" fmla="*/ 0 w 9141471"/>
              <a:gd name="connsiteY4" fmla="*/ 2399200 h 4170045"/>
              <a:gd name="connsiteX0" fmla="*/ 0 w 9141471"/>
              <a:gd name="connsiteY0" fmla="*/ 2399200 h 4182128"/>
              <a:gd name="connsiteX1" fmla="*/ 654 w 9141471"/>
              <a:gd name="connsiteY1" fmla="*/ 15333 h 4182128"/>
              <a:gd name="connsiteX2" fmla="*/ 9141471 w 9141471"/>
              <a:gd name="connsiteY2" fmla="*/ 0 h 4182128"/>
              <a:gd name="connsiteX3" fmla="*/ 9141100 w 9141471"/>
              <a:gd name="connsiteY3" fmla="*/ 2839559 h 4182128"/>
              <a:gd name="connsiteX4" fmla="*/ 0 w 9141471"/>
              <a:gd name="connsiteY4" fmla="*/ 2399200 h 4182128"/>
              <a:gd name="connsiteX0" fmla="*/ 0 w 9141471"/>
              <a:gd name="connsiteY0" fmla="*/ 2399200 h 4167024"/>
              <a:gd name="connsiteX1" fmla="*/ 654 w 9141471"/>
              <a:gd name="connsiteY1" fmla="*/ 15333 h 4167024"/>
              <a:gd name="connsiteX2" fmla="*/ 9141471 w 9141471"/>
              <a:gd name="connsiteY2" fmla="*/ 0 h 4167024"/>
              <a:gd name="connsiteX3" fmla="*/ 9141100 w 9141471"/>
              <a:gd name="connsiteY3" fmla="*/ 2839559 h 4167024"/>
              <a:gd name="connsiteX4" fmla="*/ 0 w 9141471"/>
              <a:gd name="connsiteY4" fmla="*/ 2399200 h 4167024"/>
              <a:gd name="connsiteX0" fmla="*/ 0 w 9141471"/>
              <a:gd name="connsiteY0" fmla="*/ 2545250 h 4211044"/>
              <a:gd name="connsiteX1" fmla="*/ 654 w 9141471"/>
              <a:gd name="connsiteY1" fmla="*/ 15333 h 4211044"/>
              <a:gd name="connsiteX2" fmla="*/ 9141471 w 9141471"/>
              <a:gd name="connsiteY2" fmla="*/ 0 h 4211044"/>
              <a:gd name="connsiteX3" fmla="*/ 9141100 w 9141471"/>
              <a:gd name="connsiteY3" fmla="*/ 2839559 h 4211044"/>
              <a:gd name="connsiteX4" fmla="*/ 0 w 9141471"/>
              <a:gd name="connsiteY4" fmla="*/ 2545250 h 4211044"/>
              <a:gd name="connsiteX0" fmla="*/ 0 w 9141471"/>
              <a:gd name="connsiteY0" fmla="*/ 2529917 h 4195711"/>
              <a:gd name="connsiteX1" fmla="*/ 654 w 9141471"/>
              <a:gd name="connsiteY1" fmla="*/ 0 h 4195711"/>
              <a:gd name="connsiteX2" fmla="*/ 9141471 w 9141471"/>
              <a:gd name="connsiteY2" fmla="*/ 51342 h 4195711"/>
              <a:gd name="connsiteX3" fmla="*/ 9141100 w 9141471"/>
              <a:gd name="connsiteY3" fmla="*/ 2824226 h 4195711"/>
              <a:gd name="connsiteX4" fmla="*/ 0 w 9141471"/>
              <a:gd name="connsiteY4" fmla="*/ 2529917 h 4195711"/>
              <a:gd name="connsiteX0" fmla="*/ 0 w 9141471"/>
              <a:gd name="connsiteY0" fmla="*/ 2535725 h 4201519"/>
              <a:gd name="connsiteX1" fmla="*/ 654 w 9141471"/>
              <a:gd name="connsiteY1" fmla="*/ 5808 h 4201519"/>
              <a:gd name="connsiteX2" fmla="*/ 9141471 w 9141471"/>
              <a:gd name="connsiteY2" fmla="*/ 0 h 4201519"/>
              <a:gd name="connsiteX3" fmla="*/ 9141100 w 9141471"/>
              <a:gd name="connsiteY3" fmla="*/ 2830034 h 4201519"/>
              <a:gd name="connsiteX4" fmla="*/ 0 w 9141471"/>
              <a:gd name="connsiteY4" fmla="*/ 2535725 h 4201519"/>
              <a:gd name="connsiteX0" fmla="*/ 0 w 9141471"/>
              <a:gd name="connsiteY0" fmla="*/ 2535725 h 5040153"/>
              <a:gd name="connsiteX1" fmla="*/ 654 w 9141471"/>
              <a:gd name="connsiteY1" fmla="*/ 5808 h 5040153"/>
              <a:gd name="connsiteX2" fmla="*/ 9141471 w 9141471"/>
              <a:gd name="connsiteY2" fmla="*/ 0 h 5040153"/>
              <a:gd name="connsiteX3" fmla="*/ 9128400 w 9141471"/>
              <a:gd name="connsiteY3" fmla="*/ 3950809 h 5040153"/>
              <a:gd name="connsiteX4" fmla="*/ 0 w 9141471"/>
              <a:gd name="connsiteY4" fmla="*/ 2535725 h 5040153"/>
              <a:gd name="connsiteX0" fmla="*/ 0 w 9144278"/>
              <a:gd name="connsiteY0" fmla="*/ 2535725 h 5040153"/>
              <a:gd name="connsiteX1" fmla="*/ 654 w 9144278"/>
              <a:gd name="connsiteY1" fmla="*/ 5808 h 5040153"/>
              <a:gd name="connsiteX2" fmla="*/ 9141471 w 9144278"/>
              <a:gd name="connsiteY2" fmla="*/ 0 h 5040153"/>
              <a:gd name="connsiteX3" fmla="*/ 9144275 w 9144278"/>
              <a:gd name="connsiteY3" fmla="*/ 3950809 h 5040153"/>
              <a:gd name="connsiteX4" fmla="*/ 0 w 9144278"/>
              <a:gd name="connsiteY4" fmla="*/ 2535725 h 5040153"/>
              <a:gd name="connsiteX0" fmla="*/ 0 w 9144278"/>
              <a:gd name="connsiteY0" fmla="*/ 2535725 h 4740537"/>
              <a:gd name="connsiteX1" fmla="*/ 654 w 9144278"/>
              <a:gd name="connsiteY1" fmla="*/ 5808 h 4740537"/>
              <a:gd name="connsiteX2" fmla="*/ 9141471 w 9144278"/>
              <a:gd name="connsiteY2" fmla="*/ 0 h 4740537"/>
              <a:gd name="connsiteX3" fmla="*/ 9144275 w 9144278"/>
              <a:gd name="connsiteY3" fmla="*/ 3950809 h 4740537"/>
              <a:gd name="connsiteX4" fmla="*/ 0 w 9144278"/>
              <a:gd name="connsiteY4" fmla="*/ 2535725 h 4740537"/>
              <a:gd name="connsiteX0" fmla="*/ 0 w 9144278"/>
              <a:gd name="connsiteY0" fmla="*/ 2535725 h 4746967"/>
              <a:gd name="connsiteX1" fmla="*/ 654 w 9144278"/>
              <a:gd name="connsiteY1" fmla="*/ 5808 h 4746967"/>
              <a:gd name="connsiteX2" fmla="*/ 9141471 w 9144278"/>
              <a:gd name="connsiteY2" fmla="*/ 0 h 4746967"/>
              <a:gd name="connsiteX3" fmla="*/ 9144275 w 9144278"/>
              <a:gd name="connsiteY3" fmla="*/ 3950809 h 4746967"/>
              <a:gd name="connsiteX4" fmla="*/ 0 w 9144278"/>
              <a:gd name="connsiteY4" fmla="*/ 2535725 h 4746967"/>
              <a:gd name="connsiteX0" fmla="*/ 0 w 9144278"/>
              <a:gd name="connsiteY0" fmla="*/ 2535725 h 4718659"/>
              <a:gd name="connsiteX1" fmla="*/ 654 w 9144278"/>
              <a:gd name="connsiteY1" fmla="*/ 5808 h 4718659"/>
              <a:gd name="connsiteX2" fmla="*/ 9141471 w 9144278"/>
              <a:gd name="connsiteY2" fmla="*/ 0 h 4718659"/>
              <a:gd name="connsiteX3" fmla="*/ 9144275 w 9144278"/>
              <a:gd name="connsiteY3" fmla="*/ 3950809 h 4718659"/>
              <a:gd name="connsiteX4" fmla="*/ 0 w 9144278"/>
              <a:gd name="connsiteY4" fmla="*/ 2535725 h 4718659"/>
              <a:gd name="connsiteX0" fmla="*/ 0 w 9144278"/>
              <a:gd name="connsiteY0" fmla="*/ 2535725 h 4724812"/>
              <a:gd name="connsiteX1" fmla="*/ 654 w 9144278"/>
              <a:gd name="connsiteY1" fmla="*/ 5808 h 4724812"/>
              <a:gd name="connsiteX2" fmla="*/ 9141471 w 9144278"/>
              <a:gd name="connsiteY2" fmla="*/ 0 h 4724812"/>
              <a:gd name="connsiteX3" fmla="*/ 9144275 w 9144278"/>
              <a:gd name="connsiteY3" fmla="*/ 3950809 h 4724812"/>
              <a:gd name="connsiteX4" fmla="*/ 0 w 9144278"/>
              <a:gd name="connsiteY4" fmla="*/ 2535725 h 4724812"/>
              <a:gd name="connsiteX0" fmla="*/ 0 w 9144278"/>
              <a:gd name="connsiteY0" fmla="*/ 2535725 h 4679511"/>
              <a:gd name="connsiteX1" fmla="*/ 654 w 9144278"/>
              <a:gd name="connsiteY1" fmla="*/ 5808 h 4679511"/>
              <a:gd name="connsiteX2" fmla="*/ 9141471 w 9144278"/>
              <a:gd name="connsiteY2" fmla="*/ 0 h 4679511"/>
              <a:gd name="connsiteX3" fmla="*/ 9144275 w 9144278"/>
              <a:gd name="connsiteY3" fmla="*/ 3950809 h 4679511"/>
              <a:gd name="connsiteX4" fmla="*/ 0 w 9144278"/>
              <a:gd name="connsiteY4" fmla="*/ 2535725 h 4679511"/>
              <a:gd name="connsiteX0" fmla="*/ 0 w 9144278"/>
              <a:gd name="connsiteY0" fmla="*/ 2535725 h 4724812"/>
              <a:gd name="connsiteX1" fmla="*/ 654 w 9144278"/>
              <a:gd name="connsiteY1" fmla="*/ 5808 h 4724812"/>
              <a:gd name="connsiteX2" fmla="*/ 9141471 w 9144278"/>
              <a:gd name="connsiteY2" fmla="*/ 0 h 4724812"/>
              <a:gd name="connsiteX3" fmla="*/ 9144275 w 9144278"/>
              <a:gd name="connsiteY3" fmla="*/ 3950809 h 4724812"/>
              <a:gd name="connsiteX4" fmla="*/ 0 w 9144278"/>
              <a:gd name="connsiteY4" fmla="*/ 2535725 h 4724812"/>
              <a:gd name="connsiteX0" fmla="*/ 0 w 9144278"/>
              <a:gd name="connsiteY0" fmla="*/ 2535725 h 4741310"/>
              <a:gd name="connsiteX1" fmla="*/ 654 w 9144278"/>
              <a:gd name="connsiteY1" fmla="*/ 5808 h 4741310"/>
              <a:gd name="connsiteX2" fmla="*/ 9141471 w 9144278"/>
              <a:gd name="connsiteY2" fmla="*/ 0 h 4741310"/>
              <a:gd name="connsiteX3" fmla="*/ 9144275 w 9144278"/>
              <a:gd name="connsiteY3" fmla="*/ 3950809 h 4741310"/>
              <a:gd name="connsiteX4" fmla="*/ 0 w 9144278"/>
              <a:gd name="connsiteY4" fmla="*/ 2535725 h 4741310"/>
              <a:gd name="connsiteX0" fmla="*/ 0 w 9144278"/>
              <a:gd name="connsiteY0" fmla="*/ 2535725 h 4712447"/>
              <a:gd name="connsiteX1" fmla="*/ 654 w 9144278"/>
              <a:gd name="connsiteY1" fmla="*/ 5808 h 4712447"/>
              <a:gd name="connsiteX2" fmla="*/ 9141471 w 9144278"/>
              <a:gd name="connsiteY2" fmla="*/ 0 h 4712447"/>
              <a:gd name="connsiteX3" fmla="*/ 9144275 w 9144278"/>
              <a:gd name="connsiteY3" fmla="*/ 3950809 h 4712447"/>
              <a:gd name="connsiteX4" fmla="*/ 0 w 9144278"/>
              <a:gd name="connsiteY4" fmla="*/ 2535725 h 4712447"/>
              <a:gd name="connsiteX0" fmla="*/ 0 w 9144278"/>
              <a:gd name="connsiteY0" fmla="*/ 2548416 h 4725138"/>
              <a:gd name="connsiteX1" fmla="*/ 654 w 9144278"/>
              <a:gd name="connsiteY1" fmla="*/ 0 h 4725138"/>
              <a:gd name="connsiteX2" fmla="*/ 9141471 w 9144278"/>
              <a:gd name="connsiteY2" fmla="*/ 12691 h 4725138"/>
              <a:gd name="connsiteX3" fmla="*/ 9144275 w 9144278"/>
              <a:gd name="connsiteY3" fmla="*/ 3963500 h 4725138"/>
              <a:gd name="connsiteX4" fmla="*/ 0 w 9144278"/>
              <a:gd name="connsiteY4" fmla="*/ 2548416 h 4725138"/>
              <a:gd name="connsiteX0" fmla="*/ 0 w 9144278"/>
              <a:gd name="connsiteY0" fmla="*/ 2535725 h 4712447"/>
              <a:gd name="connsiteX1" fmla="*/ 3297 w 9144278"/>
              <a:gd name="connsiteY1" fmla="*/ 3166 h 4712447"/>
              <a:gd name="connsiteX2" fmla="*/ 9141471 w 9144278"/>
              <a:gd name="connsiteY2" fmla="*/ 0 h 4712447"/>
              <a:gd name="connsiteX3" fmla="*/ 9144275 w 9144278"/>
              <a:gd name="connsiteY3" fmla="*/ 3950809 h 4712447"/>
              <a:gd name="connsiteX4" fmla="*/ 0 w 9144278"/>
              <a:gd name="connsiteY4" fmla="*/ 2535725 h 4712447"/>
              <a:gd name="connsiteX0" fmla="*/ 0 w 9144278"/>
              <a:gd name="connsiteY0" fmla="*/ 2535725 h 4712447"/>
              <a:gd name="connsiteX1" fmla="*/ 29725 w 9144278"/>
              <a:gd name="connsiteY1" fmla="*/ 37543 h 4712447"/>
              <a:gd name="connsiteX2" fmla="*/ 9141471 w 9144278"/>
              <a:gd name="connsiteY2" fmla="*/ 0 h 4712447"/>
              <a:gd name="connsiteX3" fmla="*/ 9144275 w 9144278"/>
              <a:gd name="connsiteY3" fmla="*/ 3950809 h 4712447"/>
              <a:gd name="connsiteX4" fmla="*/ 0 w 9144278"/>
              <a:gd name="connsiteY4" fmla="*/ 2535725 h 4712447"/>
              <a:gd name="connsiteX0" fmla="*/ 1988 w 9146266"/>
              <a:gd name="connsiteY0" fmla="*/ 2535725 h 4712447"/>
              <a:gd name="connsiteX1" fmla="*/ 0 w 9146266"/>
              <a:gd name="connsiteY1" fmla="*/ 521 h 4712447"/>
              <a:gd name="connsiteX2" fmla="*/ 9143459 w 9146266"/>
              <a:gd name="connsiteY2" fmla="*/ 0 h 4712447"/>
              <a:gd name="connsiteX3" fmla="*/ 9146263 w 9146266"/>
              <a:gd name="connsiteY3" fmla="*/ 3950809 h 4712447"/>
              <a:gd name="connsiteX4" fmla="*/ 1988 w 9146266"/>
              <a:gd name="connsiteY4" fmla="*/ 2535725 h 4712447"/>
              <a:gd name="connsiteX0" fmla="*/ 13895 w 9146266"/>
              <a:gd name="connsiteY0" fmla="*/ 2533343 h 4712013"/>
              <a:gd name="connsiteX1" fmla="*/ 0 w 9146266"/>
              <a:gd name="connsiteY1" fmla="*/ 521 h 4712013"/>
              <a:gd name="connsiteX2" fmla="*/ 9143459 w 9146266"/>
              <a:gd name="connsiteY2" fmla="*/ 0 h 4712013"/>
              <a:gd name="connsiteX3" fmla="*/ 9146263 w 9146266"/>
              <a:gd name="connsiteY3" fmla="*/ 3950809 h 4712013"/>
              <a:gd name="connsiteX4" fmla="*/ 13895 w 9146266"/>
              <a:gd name="connsiteY4" fmla="*/ 2533343 h 4712013"/>
              <a:gd name="connsiteX0" fmla="*/ 1989 w 9146266"/>
              <a:gd name="connsiteY0" fmla="*/ 2528578 h 4711148"/>
              <a:gd name="connsiteX1" fmla="*/ 0 w 9146266"/>
              <a:gd name="connsiteY1" fmla="*/ 521 h 4711148"/>
              <a:gd name="connsiteX2" fmla="*/ 9143459 w 9146266"/>
              <a:gd name="connsiteY2" fmla="*/ 0 h 4711148"/>
              <a:gd name="connsiteX3" fmla="*/ 9146263 w 9146266"/>
              <a:gd name="connsiteY3" fmla="*/ 3950809 h 4711148"/>
              <a:gd name="connsiteX4" fmla="*/ 1989 w 9146266"/>
              <a:gd name="connsiteY4" fmla="*/ 2528578 h 4711148"/>
              <a:gd name="connsiteX0" fmla="*/ 47 w 9151468"/>
              <a:gd name="connsiteY0" fmla="*/ 2533344 h 4712013"/>
              <a:gd name="connsiteX1" fmla="*/ 5202 w 9151468"/>
              <a:gd name="connsiteY1" fmla="*/ 521 h 4712013"/>
              <a:gd name="connsiteX2" fmla="*/ 9148661 w 9151468"/>
              <a:gd name="connsiteY2" fmla="*/ 0 h 4712013"/>
              <a:gd name="connsiteX3" fmla="*/ 9151465 w 9151468"/>
              <a:gd name="connsiteY3" fmla="*/ 3950809 h 4712013"/>
              <a:gd name="connsiteX4" fmla="*/ 47 w 9151468"/>
              <a:gd name="connsiteY4" fmla="*/ 2533344 h 4712013"/>
              <a:gd name="connsiteX0" fmla="*/ 73 w 9149112"/>
              <a:gd name="connsiteY0" fmla="*/ 2535726 h 4712447"/>
              <a:gd name="connsiteX1" fmla="*/ 2846 w 9149112"/>
              <a:gd name="connsiteY1" fmla="*/ 521 h 4712447"/>
              <a:gd name="connsiteX2" fmla="*/ 9146305 w 9149112"/>
              <a:gd name="connsiteY2" fmla="*/ 0 h 4712447"/>
              <a:gd name="connsiteX3" fmla="*/ 9149109 w 9149112"/>
              <a:gd name="connsiteY3" fmla="*/ 3950809 h 4712447"/>
              <a:gd name="connsiteX4" fmla="*/ 73 w 9149112"/>
              <a:gd name="connsiteY4" fmla="*/ 2535726 h 4712447"/>
              <a:gd name="connsiteX0" fmla="*/ 9 w 9177623"/>
              <a:gd name="connsiteY0" fmla="*/ 2538109 h 4712881"/>
              <a:gd name="connsiteX1" fmla="*/ 31357 w 9177623"/>
              <a:gd name="connsiteY1" fmla="*/ 521 h 4712881"/>
              <a:gd name="connsiteX2" fmla="*/ 9174816 w 9177623"/>
              <a:gd name="connsiteY2" fmla="*/ 0 h 4712881"/>
              <a:gd name="connsiteX3" fmla="*/ 9177620 w 9177623"/>
              <a:gd name="connsiteY3" fmla="*/ 3950809 h 4712881"/>
              <a:gd name="connsiteX4" fmla="*/ 9 w 9177623"/>
              <a:gd name="connsiteY4" fmla="*/ 2538109 h 4712881"/>
              <a:gd name="connsiteX0" fmla="*/ 156 w 9146814"/>
              <a:gd name="connsiteY0" fmla="*/ 2538110 h 4712881"/>
              <a:gd name="connsiteX1" fmla="*/ 548 w 9146814"/>
              <a:gd name="connsiteY1" fmla="*/ 521 h 4712881"/>
              <a:gd name="connsiteX2" fmla="*/ 9144007 w 9146814"/>
              <a:gd name="connsiteY2" fmla="*/ 0 h 4712881"/>
              <a:gd name="connsiteX3" fmla="*/ 9146811 w 9146814"/>
              <a:gd name="connsiteY3" fmla="*/ 3950809 h 4712881"/>
              <a:gd name="connsiteX4" fmla="*/ 156 w 9146814"/>
              <a:gd name="connsiteY4" fmla="*/ 2538110 h 4712881"/>
              <a:gd name="connsiteX0" fmla="*/ 156 w 9203538"/>
              <a:gd name="connsiteY0" fmla="*/ 2538110 h 4712881"/>
              <a:gd name="connsiteX1" fmla="*/ 548 w 9203538"/>
              <a:gd name="connsiteY1" fmla="*/ 521 h 4712881"/>
              <a:gd name="connsiteX2" fmla="*/ 9203538 w 9203538"/>
              <a:gd name="connsiteY2" fmla="*/ 0 h 4712881"/>
              <a:gd name="connsiteX3" fmla="*/ 9146811 w 9203538"/>
              <a:gd name="connsiteY3" fmla="*/ 3950809 h 4712881"/>
              <a:gd name="connsiteX4" fmla="*/ 156 w 9203538"/>
              <a:gd name="connsiteY4" fmla="*/ 2538110 h 4712881"/>
              <a:gd name="connsiteX0" fmla="*/ 156 w 9146826"/>
              <a:gd name="connsiteY0" fmla="*/ 2538110 h 4712881"/>
              <a:gd name="connsiteX1" fmla="*/ 548 w 9146826"/>
              <a:gd name="connsiteY1" fmla="*/ 521 h 4712881"/>
              <a:gd name="connsiteX2" fmla="*/ 9146388 w 9146826"/>
              <a:gd name="connsiteY2" fmla="*/ 0 h 4712881"/>
              <a:gd name="connsiteX3" fmla="*/ 9146811 w 9146826"/>
              <a:gd name="connsiteY3" fmla="*/ 3950809 h 4712881"/>
              <a:gd name="connsiteX4" fmla="*/ 156 w 9146826"/>
              <a:gd name="connsiteY4" fmla="*/ 2538110 h 4712881"/>
              <a:gd name="connsiteX0" fmla="*/ 156 w 9146826"/>
              <a:gd name="connsiteY0" fmla="*/ 2556651 h 4731422"/>
              <a:gd name="connsiteX1" fmla="*/ 548 w 9146826"/>
              <a:gd name="connsiteY1" fmla="*/ 0 h 4731422"/>
              <a:gd name="connsiteX2" fmla="*/ 9146388 w 9146826"/>
              <a:gd name="connsiteY2" fmla="*/ 18541 h 4731422"/>
              <a:gd name="connsiteX3" fmla="*/ 9146811 w 9146826"/>
              <a:gd name="connsiteY3" fmla="*/ 3969350 h 4731422"/>
              <a:gd name="connsiteX4" fmla="*/ 156 w 9146826"/>
              <a:gd name="connsiteY4" fmla="*/ 2556651 h 4731422"/>
              <a:gd name="connsiteX0" fmla="*/ 156 w 9146826"/>
              <a:gd name="connsiteY0" fmla="*/ 2542355 h 4717126"/>
              <a:gd name="connsiteX1" fmla="*/ 548 w 9146826"/>
              <a:gd name="connsiteY1" fmla="*/ 0 h 4717126"/>
              <a:gd name="connsiteX2" fmla="*/ 9146388 w 9146826"/>
              <a:gd name="connsiteY2" fmla="*/ 4245 h 4717126"/>
              <a:gd name="connsiteX3" fmla="*/ 9146811 w 9146826"/>
              <a:gd name="connsiteY3" fmla="*/ 3955054 h 4717126"/>
              <a:gd name="connsiteX4" fmla="*/ 156 w 9146826"/>
              <a:gd name="connsiteY4" fmla="*/ 2542355 h 4717126"/>
              <a:gd name="connsiteX0" fmla="*/ 72 w 9149124"/>
              <a:gd name="connsiteY0" fmla="*/ 2539972 h 4716692"/>
              <a:gd name="connsiteX1" fmla="*/ 2846 w 9149124"/>
              <a:gd name="connsiteY1" fmla="*/ 0 h 4716692"/>
              <a:gd name="connsiteX2" fmla="*/ 9148686 w 9149124"/>
              <a:gd name="connsiteY2" fmla="*/ 4245 h 4716692"/>
              <a:gd name="connsiteX3" fmla="*/ 9149109 w 9149124"/>
              <a:gd name="connsiteY3" fmla="*/ 3955054 h 4716692"/>
              <a:gd name="connsiteX4" fmla="*/ 72 w 9149124"/>
              <a:gd name="connsiteY4" fmla="*/ 2539972 h 4716692"/>
              <a:gd name="connsiteX0" fmla="*/ 11513 w 9160565"/>
              <a:gd name="connsiteY0" fmla="*/ 2539972 h 4716692"/>
              <a:gd name="connsiteX1" fmla="*/ 0 w 9160565"/>
              <a:gd name="connsiteY1" fmla="*/ 0 h 4716692"/>
              <a:gd name="connsiteX2" fmla="*/ 9160127 w 9160565"/>
              <a:gd name="connsiteY2" fmla="*/ 4245 h 4716692"/>
              <a:gd name="connsiteX3" fmla="*/ 9160550 w 9160565"/>
              <a:gd name="connsiteY3" fmla="*/ 3955054 h 4716692"/>
              <a:gd name="connsiteX4" fmla="*/ 11513 w 9160565"/>
              <a:gd name="connsiteY4" fmla="*/ 2539972 h 4716692"/>
              <a:gd name="connsiteX0" fmla="*/ 156 w 9149208"/>
              <a:gd name="connsiteY0" fmla="*/ 2539972 h 4716692"/>
              <a:gd name="connsiteX1" fmla="*/ 549 w 9149208"/>
              <a:gd name="connsiteY1" fmla="*/ 0 h 4716692"/>
              <a:gd name="connsiteX2" fmla="*/ 9148770 w 9149208"/>
              <a:gd name="connsiteY2" fmla="*/ 4245 h 4716692"/>
              <a:gd name="connsiteX3" fmla="*/ 9149193 w 9149208"/>
              <a:gd name="connsiteY3" fmla="*/ 3955054 h 4716692"/>
              <a:gd name="connsiteX4" fmla="*/ 156 w 9149208"/>
              <a:gd name="connsiteY4" fmla="*/ 2539972 h 4716692"/>
              <a:gd name="connsiteX0" fmla="*/ 72 w 9151505"/>
              <a:gd name="connsiteY0" fmla="*/ 2537590 h 4716259"/>
              <a:gd name="connsiteX1" fmla="*/ 2846 w 9151505"/>
              <a:gd name="connsiteY1" fmla="*/ 0 h 4716259"/>
              <a:gd name="connsiteX2" fmla="*/ 9151067 w 9151505"/>
              <a:gd name="connsiteY2" fmla="*/ 4245 h 4716259"/>
              <a:gd name="connsiteX3" fmla="*/ 9151490 w 9151505"/>
              <a:gd name="connsiteY3" fmla="*/ 3955054 h 4716259"/>
              <a:gd name="connsiteX4" fmla="*/ 72 w 9151505"/>
              <a:gd name="connsiteY4" fmla="*/ 2537590 h 4716259"/>
              <a:gd name="connsiteX0" fmla="*/ 155 w 9151588"/>
              <a:gd name="connsiteY0" fmla="*/ 2537590 h 4716259"/>
              <a:gd name="connsiteX1" fmla="*/ 548 w 9151588"/>
              <a:gd name="connsiteY1" fmla="*/ 0 h 4716259"/>
              <a:gd name="connsiteX2" fmla="*/ 9151150 w 9151588"/>
              <a:gd name="connsiteY2" fmla="*/ 4245 h 4716259"/>
              <a:gd name="connsiteX3" fmla="*/ 9151573 w 9151588"/>
              <a:gd name="connsiteY3" fmla="*/ 3955054 h 4716259"/>
              <a:gd name="connsiteX4" fmla="*/ 155 w 9151588"/>
              <a:gd name="connsiteY4" fmla="*/ 2537590 h 4716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1588" h="4716259">
                <a:moveTo>
                  <a:pt x="155" y="2537590"/>
                </a:moveTo>
                <a:cubicBezTo>
                  <a:pt x="-508" y="1692522"/>
                  <a:pt x="1211" y="845068"/>
                  <a:pt x="548" y="0"/>
                </a:cubicBezTo>
                <a:lnTo>
                  <a:pt x="9151150" y="4245"/>
                </a:lnTo>
                <a:cubicBezTo>
                  <a:pt x="9151026" y="1330628"/>
                  <a:pt x="9151697" y="2628671"/>
                  <a:pt x="9151573" y="3955054"/>
                </a:cubicBezTo>
                <a:cubicBezTo>
                  <a:pt x="4918489" y="5972037"/>
                  <a:pt x="970261" y="3444171"/>
                  <a:pt x="155" y="253759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noProof="0" smtClean="0"/>
              <a:t>Click icon to add picture</a:t>
            </a:r>
            <a:endParaRPr lang="en-US" noProof="0" dirty="0"/>
          </a:p>
        </p:txBody>
      </p:sp>
      <p:sp>
        <p:nvSpPr>
          <p:cNvPr id="13" name="Rectangle 3"/>
          <p:cNvSpPr>
            <a:spLocks noGrp="1" noChangeArrowheads="1"/>
          </p:cNvSpPr>
          <p:nvPr>
            <p:ph type="ctrTitle"/>
          </p:nvPr>
        </p:nvSpPr>
        <p:spPr>
          <a:xfrm>
            <a:off x="539750" y="4818063"/>
            <a:ext cx="7772400" cy="555154"/>
          </a:xfrm>
        </p:spPr>
        <p:txBody>
          <a:bodyPr/>
          <a:lstStyle>
            <a:lvl1pPr>
              <a:defRPr baseline="0" smtClean="0">
                <a:latin typeface="Arial" charset="0"/>
                <a:cs typeface="Arial" charset="0"/>
              </a:defRPr>
            </a:lvl1pPr>
          </a:lstStyle>
          <a:p>
            <a:pPr lvl="0"/>
            <a:r>
              <a:rPr lang="en-US" noProof="0" smtClean="0"/>
              <a:t>Click to edit Master title style</a:t>
            </a:r>
            <a:endParaRPr lang="sv-SE" noProof="0" dirty="0" smtClean="0"/>
          </a:p>
        </p:txBody>
      </p:sp>
      <p:sp>
        <p:nvSpPr>
          <p:cNvPr id="14" name="Rectangle 4"/>
          <p:cNvSpPr>
            <a:spLocks noGrp="1" noChangeArrowheads="1"/>
          </p:cNvSpPr>
          <p:nvPr>
            <p:ph type="subTitle" idx="1"/>
          </p:nvPr>
        </p:nvSpPr>
        <p:spPr>
          <a:xfrm>
            <a:off x="539552" y="5373216"/>
            <a:ext cx="7775575" cy="504056"/>
          </a:xfrm>
        </p:spPr>
        <p:txBody>
          <a:bodyPr/>
          <a:lstStyle>
            <a:lvl1pPr marL="0" indent="0">
              <a:buFont typeface="Arial" charset="0"/>
              <a:buNone/>
              <a:defRPr sz="2000" baseline="0" smtClean="0">
                <a:solidFill>
                  <a:schemeClr val="tx1">
                    <a:lumMod val="75000"/>
                  </a:schemeClr>
                </a:solidFill>
              </a:defRPr>
            </a:lvl1pPr>
          </a:lstStyle>
          <a:p>
            <a:pPr lvl="0"/>
            <a:r>
              <a:rPr lang="en-US" noProof="0" smtClean="0"/>
              <a:t>Click to edit Master subtitle style</a:t>
            </a:r>
            <a:endParaRPr lang="sv-SE" noProof="0" dirty="0" smtClean="0"/>
          </a:p>
        </p:txBody>
      </p:sp>
    </p:spTree>
    <p:extLst>
      <p:ext uri="{BB962C8B-B14F-4D97-AF65-F5344CB8AC3E}">
        <p14:creationId xmlns:p14="http://schemas.microsoft.com/office/powerpoint/2010/main" val="3970739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Globe">
    <p:bg>
      <p:bgPr>
        <a:solidFill>
          <a:schemeClr val="bg1"/>
        </a:solidFill>
        <a:effectLst/>
      </p:bgPr>
    </p:bg>
    <p:spTree>
      <p:nvGrpSpPr>
        <p:cNvPr id="1" name=""/>
        <p:cNvGrpSpPr/>
        <p:nvPr/>
      </p:nvGrpSpPr>
      <p:grpSpPr>
        <a:xfrm>
          <a:off x="0" y="0"/>
          <a:ext cx="0" cy="0"/>
          <a:chOff x="0" y="0"/>
          <a:chExt cx="0" cy="0"/>
        </a:xfrm>
      </p:grpSpPr>
      <p:pic>
        <p:nvPicPr>
          <p:cNvPr id="5" name="Picture 8" descr="9399153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92725" y="3716338"/>
            <a:ext cx="3851275"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flipH="1">
            <a:off x="6227763" y="2997200"/>
            <a:ext cx="2376487" cy="3860800"/>
          </a:xfrm>
          <a:prstGeom prst="rect">
            <a:avLst/>
          </a:prstGeom>
          <a:gradFill rotWithShape="1">
            <a:gsLst>
              <a:gs pos="0">
                <a:schemeClr val="bg2">
                  <a:alpha val="0"/>
                </a:schemeClr>
              </a:gs>
              <a:gs pos="100000">
                <a:schemeClr val="bg2">
                  <a:gamma/>
                  <a:tint val="92157"/>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sv-SE">
              <a:solidFill>
                <a:srgbClr val="7F7F7F"/>
              </a:solidFill>
              <a:latin typeface="+mn-lt"/>
            </a:endParaRPr>
          </a:p>
        </p:txBody>
      </p:sp>
      <p:pic>
        <p:nvPicPr>
          <p:cNvPr id="7" name="Picture 4" descr="http://tellus.nederman.com/mar/com/toolbox/Shared%20Documents/Nederman_cyan_jp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188" y="6191250"/>
            <a:ext cx="1800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9399153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92725" y="3716338"/>
            <a:ext cx="3851275"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ChangeArrowheads="1"/>
          </p:cNvSpPr>
          <p:nvPr/>
        </p:nvSpPr>
        <p:spPr bwMode="auto">
          <a:xfrm flipH="1">
            <a:off x="6227763" y="2997200"/>
            <a:ext cx="2376487" cy="3860800"/>
          </a:xfrm>
          <a:prstGeom prst="rect">
            <a:avLst/>
          </a:prstGeom>
          <a:gradFill rotWithShape="1">
            <a:gsLst>
              <a:gs pos="0">
                <a:schemeClr val="bg2">
                  <a:alpha val="0"/>
                </a:schemeClr>
              </a:gs>
              <a:gs pos="100000">
                <a:schemeClr val="bg2">
                  <a:gamma/>
                  <a:tint val="92157"/>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sv-SE">
              <a:solidFill>
                <a:srgbClr val="7F7F7F"/>
              </a:solidFill>
              <a:latin typeface="+mn-lt"/>
            </a:endParaRPr>
          </a:p>
        </p:txBody>
      </p:sp>
      <p:pic>
        <p:nvPicPr>
          <p:cNvPr id="12" name="Picture 4" descr="http://tellus.nederman.com/mar/com/toolbox/Shared%20Documents/Nederman_cyan_jp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188" y="6191250"/>
            <a:ext cx="1800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611560" y="1916460"/>
            <a:ext cx="8064896" cy="3887787"/>
          </a:xfrm>
        </p:spPr>
        <p:txBody>
          <a:bodyPr/>
          <a:lstStyle>
            <a:lvl1pPr marL="342900" indent="-342900">
              <a:buFont typeface="Arial" pitchFamily="34" charset="0"/>
              <a:buChar char="•"/>
              <a:defRPr/>
            </a:lvl1pPr>
            <a:lvl2pPr marL="615950" indent="-17145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2"/>
          <p:cNvSpPr>
            <a:spLocks noGrp="1"/>
          </p:cNvSpPr>
          <p:nvPr>
            <p:ph type="body" idx="12"/>
          </p:nvPr>
        </p:nvSpPr>
        <p:spPr>
          <a:xfrm>
            <a:off x="611560" y="1268760"/>
            <a:ext cx="80648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Rectangle 5"/>
          <p:cNvSpPr>
            <a:spLocks noGrp="1" noChangeArrowheads="1"/>
          </p:cNvSpPr>
          <p:nvPr>
            <p:ph type="title"/>
          </p:nvPr>
        </p:nvSpPr>
        <p:spPr bwMode="auto">
          <a:xfrm>
            <a:off x="611560" y="332656"/>
            <a:ext cx="806489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smtClean="0"/>
              <a:t>Click to edit Master title style</a:t>
            </a:r>
            <a:endParaRPr lang="sv-SE" dirty="0" smtClean="0"/>
          </a:p>
        </p:txBody>
      </p:sp>
      <p:sp>
        <p:nvSpPr>
          <p:cNvPr id="14" name="Rectangle 29"/>
          <p:cNvSpPr>
            <a:spLocks noGrp="1" noChangeArrowheads="1"/>
          </p:cNvSpPr>
          <p:nvPr>
            <p:ph type="sldNum" sz="quarter" idx="13"/>
          </p:nvPr>
        </p:nvSpPr>
        <p:spPr/>
        <p:txBody>
          <a:bodyPr/>
          <a:lstStyle>
            <a:lvl1pPr>
              <a:defRPr>
                <a:solidFill>
                  <a:schemeClr val="bg1"/>
                </a:solidFill>
              </a:defRPr>
            </a:lvl1pPr>
          </a:lstStyle>
          <a:p>
            <a:pPr>
              <a:defRPr/>
            </a:pPr>
            <a:fld id="{92BE74CD-09FE-41EE-BEB3-766C5CFB803E}" type="slidenum">
              <a:rPr lang="en-US"/>
              <a:pPr>
                <a:defRPr/>
              </a:pPr>
              <a:t>‹#›</a:t>
            </a:fld>
            <a:endParaRPr lang="en-US"/>
          </a:p>
        </p:txBody>
      </p:sp>
    </p:spTree>
    <p:extLst>
      <p:ext uri="{BB962C8B-B14F-4D97-AF65-F5344CB8AC3E}">
        <p14:creationId xmlns:p14="http://schemas.microsoft.com/office/powerpoint/2010/main" val="2226285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Image bottom full">
    <p:bg>
      <p:bgPr>
        <a:solidFill>
          <a:schemeClr val="bg1"/>
        </a:solidFill>
        <a:effectLst/>
      </p:bgPr>
    </p:bg>
    <p:spTree>
      <p:nvGrpSpPr>
        <p:cNvPr id="1" name=""/>
        <p:cNvGrpSpPr/>
        <p:nvPr/>
      </p:nvGrpSpPr>
      <p:grpSpPr>
        <a:xfrm>
          <a:off x="0" y="0"/>
          <a:ext cx="0" cy="0"/>
          <a:chOff x="0" y="0"/>
          <a:chExt cx="0" cy="0"/>
        </a:xfrm>
      </p:grpSpPr>
      <p:sp>
        <p:nvSpPr>
          <p:cNvPr id="6" name="Rectangle 13"/>
          <p:cNvSpPr>
            <a:spLocks noChangeArrowheads="1"/>
          </p:cNvSpPr>
          <p:nvPr/>
        </p:nvSpPr>
        <p:spPr bwMode="auto">
          <a:xfrm>
            <a:off x="0" y="4797425"/>
            <a:ext cx="9144000" cy="2060575"/>
          </a:xfrm>
          <a:prstGeom prst="rect">
            <a:avLst/>
          </a:prstGeom>
          <a:gradFill>
            <a:gsLst>
              <a:gs pos="0">
                <a:schemeClr val="tx2">
                  <a:lumMod val="40000"/>
                  <a:lumOff val="60000"/>
                </a:schemeClr>
              </a:gs>
              <a:gs pos="100000">
                <a:srgbClr val="00A6E2"/>
              </a:gs>
            </a:gsLst>
            <a:lin ang="0" scaled="0"/>
          </a:gradFill>
          <a:ln>
            <a:noFill/>
          </a:ln>
          <a:effectLst/>
          <a:extLst/>
        </p:spPr>
        <p:txBody>
          <a:bodyPr wrap="none" anchor="ctr"/>
          <a:lstStyle/>
          <a:p>
            <a:pPr fontAlgn="auto">
              <a:spcBef>
                <a:spcPts val="0"/>
              </a:spcBef>
              <a:spcAft>
                <a:spcPts val="0"/>
              </a:spcAft>
              <a:defRPr/>
            </a:pPr>
            <a:endParaRPr lang="sv-SE">
              <a:gradFill>
                <a:gsLst>
                  <a:gs pos="27000">
                    <a:srgbClr val="FFFFFF">
                      <a:alpha val="74000"/>
                    </a:srgbClr>
                  </a:gs>
                  <a:gs pos="0">
                    <a:schemeClr val="bg2">
                      <a:alpha val="0"/>
                    </a:schemeClr>
                  </a:gs>
                  <a:gs pos="59000">
                    <a:schemeClr val="bg2">
                      <a:gamma/>
                      <a:tint val="92157"/>
                      <a:invGamma/>
                    </a:schemeClr>
                  </a:gs>
                </a:gsLst>
                <a:lin ang="8400000" scaled="0"/>
              </a:gradFill>
              <a:latin typeface="+mn-lt"/>
            </a:endParaRPr>
          </a:p>
        </p:txBody>
      </p:sp>
      <p:sp>
        <p:nvSpPr>
          <p:cNvPr id="7" name="Rectangle 13"/>
          <p:cNvSpPr>
            <a:spLocks noChangeArrowheads="1"/>
          </p:cNvSpPr>
          <p:nvPr/>
        </p:nvSpPr>
        <p:spPr bwMode="auto">
          <a:xfrm>
            <a:off x="0" y="4797425"/>
            <a:ext cx="9144000" cy="2060575"/>
          </a:xfrm>
          <a:prstGeom prst="rect">
            <a:avLst/>
          </a:prstGeom>
          <a:gradFill>
            <a:gsLst>
              <a:gs pos="0">
                <a:schemeClr val="tx2">
                  <a:lumMod val="40000"/>
                  <a:lumOff val="60000"/>
                </a:schemeClr>
              </a:gs>
              <a:gs pos="100000">
                <a:srgbClr val="00A6E2"/>
              </a:gs>
            </a:gsLst>
            <a:lin ang="0" scaled="0"/>
          </a:gradFill>
          <a:ln>
            <a:noFill/>
          </a:ln>
          <a:effectLst/>
          <a:extLst/>
        </p:spPr>
        <p:txBody>
          <a:bodyPr wrap="none" anchor="ctr"/>
          <a:lstStyle/>
          <a:p>
            <a:pPr fontAlgn="auto">
              <a:spcBef>
                <a:spcPts val="0"/>
              </a:spcBef>
              <a:spcAft>
                <a:spcPts val="0"/>
              </a:spcAft>
              <a:defRPr/>
            </a:pPr>
            <a:endParaRPr lang="sv-SE">
              <a:gradFill>
                <a:gsLst>
                  <a:gs pos="27000">
                    <a:srgbClr val="FFFFFF">
                      <a:alpha val="74000"/>
                    </a:srgbClr>
                  </a:gs>
                  <a:gs pos="0">
                    <a:schemeClr val="bg2">
                      <a:alpha val="0"/>
                    </a:schemeClr>
                  </a:gs>
                  <a:gs pos="59000">
                    <a:schemeClr val="bg2">
                      <a:gamma/>
                      <a:tint val="92157"/>
                      <a:invGamma/>
                    </a:schemeClr>
                  </a:gs>
                </a:gsLst>
                <a:lin ang="8400000" scaled="0"/>
              </a:gradFill>
              <a:latin typeface="+mn-lt"/>
            </a:endParaRPr>
          </a:p>
        </p:txBody>
      </p:sp>
      <p:sp>
        <p:nvSpPr>
          <p:cNvPr id="3" name="Picture Placeholder 2"/>
          <p:cNvSpPr>
            <a:spLocks noGrp="1"/>
          </p:cNvSpPr>
          <p:nvPr>
            <p:ph type="pic" sz="quarter" idx="12"/>
          </p:nvPr>
        </p:nvSpPr>
        <p:spPr>
          <a:xfrm>
            <a:off x="0" y="4941888"/>
            <a:ext cx="9144000" cy="1916112"/>
          </a:xfrm>
        </p:spPr>
        <p:txBody>
          <a:bodyPr/>
          <a:lstStyle/>
          <a:p>
            <a:pPr lvl="0"/>
            <a:r>
              <a:rPr lang="en-US" noProof="0" smtClean="0"/>
              <a:t>Click icon to add picture</a:t>
            </a:r>
            <a:endParaRPr lang="en-US" noProof="0"/>
          </a:p>
        </p:txBody>
      </p:sp>
      <p:sp>
        <p:nvSpPr>
          <p:cNvPr id="18" name="Content Placeholder 2"/>
          <p:cNvSpPr>
            <a:spLocks noGrp="1"/>
          </p:cNvSpPr>
          <p:nvPr>
            <p:ph idx="1"/>
          </p:nvPr>
        </p:nvSpPr>
        <p:spPr>
          <a:xfrm>
            <a:off x="611560" y="1916832"/>
            <a:ext cx="8064896" cy="2736676"/>
          </a:xfrm>
        </p:spPr>
        <p:txBody>
          <a:bodyPr/>
          <a:lstStyle>
            <a:lvl1pPr marL="265113" indent="-265113">
              <a:buFont typeface="Arial" pitchFamily="34" charset="0"/>
              <a:buChar char="•"/>
              <a:defRPr/>
            </a:lvl1pPr>
            <a:lvl2pPr marL="615950" indent="-17145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 Placeholder 2"/>
          <p:cNvSpPr>
            <a:spLocks noGrp="1"/>
          </p:cNvSpPr>
          <p:nvPr>
            <p:ph type="body" idx="13"/>
          </p:nvPr>
        </p:nvSpPr>
        <p:spPr>
          <a:xfrm>
            <a:off x="611560" y="1268760"/>
            <a:ext cx="80648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Rectangle 5"/>
          <p:cNvSpPr>
            <a:spLocks noGrp="1" noChangeArrowheads="1"/>
          </p:cNvSpPr>
          <p:nvPr>
            <p:ph type="title"/>
          </p:nvPr>
        </p:nvSpPr>
        <p:spPr bwMode="auto">
          <a:xfrm>
            <a:off x="611560" y="332656"/>
            <a:ext cx="806489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smtClean="0"/>
              <a:t>Click to edit Master title style</a:t>
            </a:r>
            <a:endParaRPr lang="sv-SE" dirty="0" smtClean="0"/>
          </a:p>
        </p:txBody>
      </p:sp>
      <p:sp>
        <p:nvSpPr>
          <p:cNvPr id="8" name="Rectangle 29"/>
          <p:cNvSpPr>
            <a:spLocks noGrp="1" noChangeArrowheads="1"/>
          </p:cNvSpPr>
          <p:nvPr>
            <p:ph type="sldNum" sz="quarter" idx="14"/>
          </p:nvPr>
        </p:nvSpPr>
        <p:spPr/>
        <p:txBody>
          <a:bodyPr/>
          <a:lstStyle>
            <a:lvl1pPr>
              <a:defRPr>
                <a:solidFill>
                  <a:schemeClr val="bg1"/>
                </a:solidFill>
                <a:latin typeface="+mj-lt"/>
              </a:defRPr>
            </a:lvl1pPr>
          </a:lstStyle>
          <a:p>
            <a:pPr>
              <a:defRPr/>
            </a:pPr>
            <a:fld id="{EAE09CF9-339A-44C4-A19C-FBDC2DFBE7AA}" type="slidenum">
              <a:rPr lang="en-US"/>
              <a:pPr>
                <a:defRPr/>
              </a:pPr>
              <a:t>‹#›</a:t>
            </a:fld>
            <a:endParaRPr lang="en-US"/>
          </a:p>
        </p:txBody>
      </p:sp>
    </p:spTree>
    <p:extLst>
      <p:ext uri="{BB962C8B-B14F-4D97-AF65-F5344CB8AC3E}">
        <p14:creationId xmlns:p14="http://schemas.microsoft.com/office/powerpoint/2010/main" val="4044181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Image bottom split">
    <p:bg>
      <p:bgPr>
        <a:solidFill>
          <a:schemeClr val="bg1"/>
        </a:solidFill>
        <a:effectLst/>
      </p:bgPr>
    </p:bg>
    <p:spTree>
      <p:nvGrpSpPr>
        <p:cNvPr id="1" name=""/>
        <p:cNvGrpSpPr/>
        <p:nvPr/>
      </p:nvGrpSpPr>
      <p:grpSpPr>
        <a:xfrm>
          <a:off x="0" y="0"/>
          <a:ext cx="0" cy="0"/>
          <a:chOff x="0" y="0"/>
          <a:chExt cx="0" cy="0"/>
        </a:xfrm>
      </p:grpSpPr>
      <p:sp>
        <p:nvSpPr>
          <p:cNvPr id="7" name="Rectangle 13"/>
          <p:cNvSpPr>
            <a:spLocks noChangeArrowheads="1"/>
          </p:cNvSpPr>
          <p:nvPr/>
        </p:nvSpPr>
        <p:spPr bwMode="auto">
          <a:xfrm>
            <a:off x="0" y="4797425"/>
            <a:ext cx="9144000" cy="2060575"/>
          </a:xfrm>
          <a:prstGeom prst="rect">
            <a:avLst/>
          </a:prstGeom>
          <a:gradFill>
            <a:gsLst>
              <a:gs pos="0">
                <a:schemeClr val="tx2">
                  <a:lumMod val="40000"/>
                  <a:lumOff val="60000"/>
                </a:schemeClr>
              </a:gs>
              <a:gs pos="100000">
                <a:srgbClr val="00A6E2"/>
              </a:gs>
            </a:gsLst>
            <a:lin ang="0" scaled="0"/>
          </a:gradFill>
          <a:ln>
            <a:noFill/>
          </a:ln>
          <a:effectLst/>
          <a:extLst/>
        </p:spPr>
        <p:txBody>
          <a:bodyPr wrap="none" anchor="ctr"/>
          <a:lstStyle/>
          <a:p>
            <a:pPr fontAlgn="auto">
              <a:spcBef>
                <a:spcPts val="0"/>
              </a:spcBef>
              <a:spcAft>
                <a:spcPts val="0"/>
              </a:spcAft>
              <a:defRPr/>
            </a:pPr>
            <a:endParaRPr lang="sv-SE">
              <a:gradFill>
                <a:gsLst>
                  <a:gs pos="27000">
                    <a:srgbClr val="FFFFFF">
                      <a:alpha val="74000"/>
                    </a:srgbClr>
                  </a:gs>
                  <a:gs pos="0">
                    <a:schemeClr val="bg2">
                      <a:alpha val="0"/>
                    </a:schemeClr>
                  </a:gs>
                  <a:gs pos="59000">
                    <a:schemeClr val="bg2">
                      <a:gamma/>
                      <a:tint val="92157"/>
                      <a:invGamma/>
                    </a:schemeClr>
                  </a:gs>
                </a:gsLst>
                <a:lin ang="8400000" scaled="0"/>
              </a:gradFill>
              <a:latin typeface="+mn-lt"/>
            </a:endParaRPr>
          </a:p>
        </p:txBody>
      </p:sp>
      <p:sp>
        <p:nvSpPr>
          <p:cNvPr id="9" name="Rectangle 13"/>
          <p:cNvSpPr>
            <a:spLocks noChangeArrowheads="1"/>
          </p:cNvSpPr>
          <p:nvPr/>
        </p:nvSpPr>
        <p:spPr bwMode="auto">
          <a:xfrm>
            <a:off x="0" y="4797425"/>
            <a:ext cx="9144000" cy="2060575"/>
          </a:xfrm>
          <a:prstGeom prst="rect">
            <a:avLst/>
          </a:prstGeom>
          <a:gradFill>
            <a:gsLst>
              <a:gs pos="0">
                <a:schemeClr val="tx2">
                  <a:lumMod val="40000"/>
                  <a:lumOff val="60000"/>
                </a:schemeClr>
              </a:gs>
              <a:gs pos="100000">
                <a:srgbClr val="00A6E2"/>
              </a:gs>
            </a:gsLst>
            <a:lin ang="0" scaled="0"/>
          </a:gradFill>
          <a:ln>
            <a:noFill/>
          </a:ln>
          <a:effectLst/>
          <a:extLst/>
        </p:spPr>
        <p:txBody>
          <a:bodyPr wrap="none" anchor="ctr"/>
          <a:lstStyle/>
          <a:p>
            <a:pPr fontAlgn="auto">
              <a:spcBef>
                <a:spcPts val="0"/>
              </a:spcBef>
              <a:spcAft>
                <a:spcPts val="0"/>
              </a:spcAft>
              <a:defRPr/>
            </a:pPr>
            <a:endParaRPr lang="sv-SE">
              <a:gradFill>
                <a:gsLst>
                  <a:gs pos="27000">
                    <a:srgbClr val="FFFFFF">
                      <a:alpha val="74000"/>
                    </a:srgbClr>
                  </a:gs>
                  <a:gs pos="0">
                    <a:schemeClr val="bg2">
                      <a:alpha val="0"/>
                    </a:schemeClr>
                  </a:gs>
                  <a:gs pos="59000">
                    <a:schemeClr val="bg2">
                      <a:gamma/>
                      <a:tint val="92157"/>
                      <a:invGamma/>
                    </a:schemeClr>
                  </a:gs>
                </a:gsLst>
                <a:lin ang="8400000" scaled="0"/>
              </a:gradFill>
              <a:latin typeface="+mn-lt"/>
            </a:endParaRPr>
          </a:p>
        </p:txBody>
      </p:sp>
      <p:sp>
        <p:nvSpPr>
          <p:cNvPr id="3" name="Picture Placeholder 2"/>
          <p:cNvSpPr>
            <a:spLocks noGrp="1"/>
          </p:cNvSpPr>
          <p:nvPr>
            <p:ph type="pic" sz="quarter" idx="12"/>
          </p:nvPr>
        </p:nvSpPr>
        <p:spPr>
          <a:xfrm>
            <a:off x="0" y="4941888"/>
            <a:ext cx="9144000" cy="1916112"/>
          </a:xfrm>
        </p:spPr>
        <p:txBody>
          <a:bodyPr/>
          <a:lstStyle/>
          <a:p>
            <a:pPr lvl="0"/>
            <a:r>
              <a:rPr lang="en-US" noProof="0" smtClean="0"/>
              <a:t>Click icon to add picture</a:t>
            </a:r>
            <a:endParaRPr lang="en-US" noProof="0" dirty="0"/>
          </a:p>
        </p:txBody>
      </p:sp>
      <p:sp>
        <p:nvSpPr>
          <p:cNvPr id="18" name="Content Placeholder 2"/>
          <p:cNvSpPr>
            <a:spLocks noGrp="1"/>
          </p:cNvSpPr>
          <p:nvPr>
            <p:ph idx="1"/>
          </p:nvPr>
        </p:nvSpPr>
        <p:spPr>
          <a:xfrm>
            <a:off x="611560" y="1916832"/>
            <a:ext cx="3672408" cy="2736676"/>
          </a:xfrm>
        </p:spPr>
        <p:txBody>
          <a:bodyPr/>
          <a:lstStyle>
            <a:lvl1pPr marL="265113" indent="-265113">
              <a:buFont typeface="Arial" pitchFamily="34" charset="0"/>
              <a:buChar char="•"/>
              <a:defRPr/>
            </a:lvl1pPr>
            <a:lvl2pPr marL="615950" indent="-17145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 Placeholder 2"/>
          <p:cNvSpPr>
            <a:spLocks noGrp="1"/>
          </p:cNvSpPr>
          <p:nvPr>
            <p:ph type="body" idx="13"/>
          </p:nvPr>
        </p:nvSpPr>
        <p:spPr>
          <a:xfrm>
            <a:off x="611560" y="1268760"/>
            <a:ext cx="79928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Rectangle 5"/>
          <p:cNvSpPr>
            <a:spLocks noGrp="1" noChangeArrowheads="1"/>
          </p:cNvSpPr>
          <p:nvPr>
            <p:ph type="title"/>
          </p:nvPr>
        </p:nvSpPr>
        <p:spPr bwMode="auto">
          <a:xfrm>
            <a:off x="611560" y="332656"/>
            <a:ext cx="799288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smtClean="0"/>
              <a:t>Click to edit Master title style</a:t>
            </a:r>
            <a:endParaRPr lang="sv-SE" dirty="0" smtClean="0"/>
          </a:p>
        </p:txBody>
      </p:sp>
      <p:sp>
        <p:nvSpPr>
          <p:cNvPr id="8" name="Content Placeholder 2"/>
          <p:cNvSpPr>
            <a:spLocks noGrp="1"/>
          </p:cNvSpPr>
          <p:nvPr>
            <p:ph idx="14"/>
          </p:nvPr>
        </p:nvSpPr>
        <p:spPr>
          <a:xfrm>
            <a:off x="4932040" y="1916832"/>
            <a:ext cx="3672408" cy="2736676"/>
          </a:xfrm>
        </p:spPr>
        <p:txBody>
          <a:bodyPr/>
          <a:lstStyle>
            <a:lvl1pPr marL="265113" indent="-265113">
              <a:buFont typeface="Arial" pitchFamily="34" charset="0"/>
              <a:buChar char="•"/>
              <a:defRPr/>
            </a:lvl1pPr>
            <a:lvl2pPr marL="615950" indent="-17145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Rectangle 29"/>
          <p:cNvSpPr>
            <a:spLocks noGrp="1" noChangeArrowheads="1"/>
          </p:cNvSpPr>
          <p:nvPr>
            <p:ph type="sldNum" sz="quarter" idx="15"/>
          </p:nvPr>
        </p:nvSpPr>
        <p:spPr/>
        <p:txBody>
          <a:bodyPr/>
          <a:lstStyle>
            <a:lvl1pPr>
              <a:defRPr>
                <a:solidFill>
                  <a:schemeClr val="bg1"/>
                </a:solidFill>
                <a:latin typeface="+mj-lt"/>
              </a:defRPr>
            </a:lvl1pPr>
          </a:lstStyle>
          <a:p>
            <a:pPr>
              <a:defRPr/>
            </a:pPr>
            <a:fld id="{F73EC997-CB4D-49C1-B567-35D159B0858C}" type="slidenum">
              <a:rPr lang="en-US"/>
              <a:pPr>
                <a:defRPr/>
              </a:pPr>
              <a:t>‹#›</a:t>
            </a:fld>
            <a:endParaRPr lang="en-US"/>
          </a:p>
        </p:txBody>
      </p:sp>
    </p:spTree>
    <p:extLst>
      <p:ext uri="{BB962C8B-B14F-4D97-AF65-F5344CB8AC3E}">
        <p14:creationId xmlns:p14="http://schemas.microsoft.com/office/powerpoint/2010/main" val="265336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635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right">
    <p:spTree>
      <p:nvGrpSpPr>
        <p:cNvPr id="1" name=""/>
        <p:cNvGrpSpPr/>
        <p:nvPr/>
      </p:nvGrpSpPr>
      <p:grpSpPr>
        <a:xfrm>
          <a:off x="0" y="0"/>
          <a:ext cx="0" cy="0"/>
          <a:chOff x="0" y="0"/>
          <a:chExt cx="0" cy="0"/>
        </a:xfrm>
      </p:grpSpPr>
      <p:sp>
        <p:nvSpPr>
          <p:cNvPr id="6" name="Rectangle 13"/>
          <p:cNvSpPr>
            <a:spLocks noChangeArrowheads="1"/>
          </p:cNvSpPr>
          <p:nvPr/>
        </p:nvSpPr>
        <p:spPr bwMode="auto">
          <a:xfrm>
            <a:off x="6300788" y="0"/>
            <a:ext cx="2843212" cy="6858000"/>
          </a:xfrm>
          <a:prstGeom prst="rect">
            <a:avLst/>
          </a:prstGeom>
          <a:gradFill rotWithShape="1">
            <a:gsLst>
              <a:gs pos="0">
                <a:schemeClr val="tx2">
                  <a:lumMod val="40000"/>
                  <a:lumOff val="60000"/>
                </a:schemeClr>
              </a:gs>
              <a:gs pos="100000">
                <a:schemeClr val="accent1"/>
              </a:gs>
            </a:gsLst>
            <a:lin ang="5400000" scaled="0"/>
          </a:gradFill>
          <a:ln>
            <a:noFill/>
          </a:ln>
          <a:effectLst/>
          <a:extLst/>
        </p:spPr>
        <p:txBody>
          <a:bodyPr wrap="none" anchor="ctr"/>
          <a:lstStyle/>
          <a:p>
            <a:pPr fontAlgn="auto">
              <a:spcBef>
                <a:spcPts val="0"/>
              </a:spcBef>
              <a:spcAft>
                <a:spcPts val="0"/>
              </a:spcAft>
              <a:defRPr/>
            </a:pPr>
            <a:endParaRPr lang="sv-SE">
              <a:solidFill>
                <a:srgbClr val="7F7F7F"/>
              </a:solidFill>
              <a:latin typeface="+mn-lt"/>
            </a:endParaRPr>
          </a:p>
        </p:txBody>
      </p:sp>
      <p:sp>
        <p:nvSpPr>
          <p:cNvPr id="7" name="Rectangle 13"/>
          <p:cNvSpPr>
            <a:spLocks noChangeArrowheads="1"/>
          </p:cNvSpPr>
          <p:nvPr/>
        </p:nvSpPr>
        <p:spPr bwMode="auto">
          <a:xfrm>
            <a:off x="6300788" y="0"/>
            <a:ext cx="2843212" cy="6858000"/>
          </a:xfrm>
          <a:prstGeom prst="rect">
            <a:avLst/>
          </a:prstGeom>
          <a:gradFill rotWithShape="1">
            <a:gsLst>
              <a:gs pos="0">
                <a:schemeClr val="tx2">
                  <a:lumMod val="40000"/>
                  <a:lumOff val="60000"/>
                </a:schemeClr>
              </a:gs>
              <a:gs pos="100000">
                <a:schemeClr val="accent1"/>
              </a:gs>
            </a:gsLst>
            <a:lin ang="5400000" scaled="0"/>
          </a:gradFill>
          <a:ln>
            <a:noFill/>
          </a:ln>
          <a:effectLst/>
          <a:extLst/>
        </p:spPr>
        <p:txBody>
          <a:bodyPr wrap="none" anchor="ctr"/>
          <a:lstStyle/>
          <a:p>
            <a:pPr fontAlgn="auto">
              <a:spcBef>
                <a:spcPts val="0"/>
              </a:spcBef>
              <a:spcAft>
                <a:spcPts val="0"/>
              </a:spcAft>
              <a:defRPr/>
            </a:pPr>
            <a:endParaRPr lang="sv-SE">
              <a:solidFill>
                <a:srgbClr val="7F7F7F"/>
              </a:solidFill>
              <a:latin typeface="+mn-lt"/>
            </a:endParaRPr>
          </a:p>
        </p:txBody>
      </p:sp>
      <p:sp>
        <p:nvSpPr>
          <p:cNvPr id="4" name="Picture Placeholder 3"/>
          <p:cNvSpPr>
            <a:spLocks noGrp="1"/>
          </p:cNvSpPr>
          <p:nvPr>
            <p:ph type="pic" sz="quarter" idx="11"/>
          </p:nvPr>
        </p:nvSpPr>
        <p:spPr>
          <a:xfrm>
            <a:off x="6481763" y="-6350"/>
            <a:ext cx="2662237" cy="6864350"/>
          </a:xfrm>
        </p:spPr>
        <p:txBody>
          <a:bodyPr/>
          <a:lstStyle/>
          <a:p>
            <a:pPr lvl="0"/>
            <a:r>
              <a:rPr lang="en-US" noProof="0" smtClean="0"/>
              <a:t>Click icon to add picture</a:t>
            </a:r>
            <a:endParaRPr lang="en-US" noProof="0"/>
          </a:p>
        </p:txBody>
      </p:sp>
      <p:sp>
        <p:nvSpPr>
          <p:cNvPr id="8" name="Content Placeholder 2"/>
          <p:cNvSpPr>
            <a:spLocks noGrp="1"/>
          </p:cNvSpPr>
          <p:nvPr>
            <p:ph idx="1"/>
          </p:nvPr>
        </p:nvSpPr>
        <p:spPr>
          <a:xfrm>
            <a:off x="611560" y="1916832"/>
            <a:ext cx="5472608" cy="4032448"/>
          </a:xfrm>
        </p:spPr>
        <p:txBody>
          <a:bodyPr/>
          <a:lstStyle>
            <a:lvl1pPr marL="265113" indent="-265113">
              <a:buFont typeface="Arial" pitchFamily="34" charset="0"/>
              <a:buChar char="•"/>
              <a:defRPr/>
            </a:lvl1pPr>
            <a:lvl2pPr marL="615950" indent="-17145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ext Placeholder 2"/>
          <p:cNvSpPr>
            <a:spLocks noGrp="1"/>
          </p:cNvSpPr>
          <p:nvPr>
            <p:ph type="body" idx="13"/>
          </p:nvPr>
        </p:nvSpPr>
        <p:spPr>
          <a:xfrm>
            <a:off x="611560" y="908720"/>
            <a:ext cx="5472608" cy="9998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Rectangle 5"/>
          <p:cNvSpPr>
            <a:spLocks noGrp="1" noChangeArrowheads="1"/>
          </p:cNvSpPr>
          <p:nvPr>
            <p:ph type="title"/>
          </p:nvPr>
        </p:nvSpPr>
        <p:spPr bwMode="auto">
          <a:xfrm>
            <a:off x="611561" y="332656"/>
            <a:ext cx="547260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smtClean="0"/>
              <a:t>Click to edit Master title style</a:t>
            </a:r>
            <a:endParaRPr lang="sv-SE" dirty="0" smtClean="0"/>
          </a:p>
        </p:txBody>
      </p:sp>
    </p:spTree>
    <p:extLst>
      <p:ext uri="{BB962C8B-B14F-4D97-AF65-F5344CB8AC3E}">
        <p14:creationId xmlns:p14="http://schemas.microsoft.com/office/powerpoint/2010/main" val="3547211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Image top full">
    <p:bg>
      <p:bgPr>
        <a:solidFill>
          <a:schemeClr val="bg1"/>
        </a:solidFill>
        <a:effectLst/>
      </p:bgPr>
    </p:bg>
    <p:spTree>
      <p:nvGrpSpPr>
        <p:cNvPr id="1" name=""/>
        <p:cNvGrpSpPr/>
        <p:nvPr/>
      </p:nvGrpSpPr>
      <p:grpSpPr>
        <a:xfrm>
          <a:off x="0" y="0"/>
          <a:ext cx="0" cy="0"/>
          <a:chOff x="0" y="0"/>
          <a:chExt cx="0" cy="0"/>
        </a:xfrm>
      </p:grpSpPr>
      <p:sp>
        <p:nvSpPr>
          <p:cNvPr id="6" name="Rectangle 13"/>
          <p:cNvSpPr>
            <a:spLocks noChangeArrowheads="1"/>
          </p:cNvSpPr>
          <p:nvPr/>
        </p:nvSpPr>
        <p:spPr bwMode="auto">
          <a:xfrm>
            <a:off x="0" y="0"/>
            <a:ext cx="9144000" cy="2060575"/>
          </a:xfrm>
          <a:prstGeom prst="rect">
            <a:avLst/>
          </a:prstGeom>
          <a:gradFill>
            <a:gsLst>
              <a:gs pos="0">
                <a:schemeClr val="tx2">
                  <a:lumMod val="40000"/>
                  <a:lumOff val="60000"/>
                </a:schemeClr>
              </a:gs>
              <a:gs pos="100000">
                <a:srgbClr val="00A6E2"/>
              </a:gs>
            </a:gsLst>
            <a:lin ang="10800000" scaled="0"/>
          </a:gradFill>
          <a:ln>
            <a:noFill/>
          </a:ln>
          <a:effectLst/>
          <a:extLst/>
        </p:spPr>
        <p:txBody>
          <a:bodyPr wrap="none" anchor="ctr"/>
          <a:lstStyle/>
          <a:p>
            <a:pPr fontAlgn="auto">
              <a:spcBef>
                <a:spcPts val="0"/>
              </a:spcBef>
              <a:spcAft>
                <a:spcPts val="0"/>
              </a:spcAft>
              <a:defRPr/>
            </a:pPr>
            <a:endParaRPr lang="sv-SE">
              <a:gradFill>
                <a:gsLst>
                  <a:gs pos="27000">
                    <a:srgbClr val="FFFFFF">
                      <a:alpha val="74000"/>
                    </a:srgbClr>
                  </a:gs>
                  <a:gs pos="0">
                    <a:schemeClr val="bg2">
                      <a:alpha val="0"/>
                    </a:schemeClr>
                  </a:gs>
                  <a:gs pos="59000">
                    <a:schemeClr val="bg2">
                      <a:gamma/>
                      <a:tint val="92157"/>
                      <a:invGamma/>
                    </a:schemeClr>
                  </a:gs>
                </a:gsLst>
                <a:lin ang="8400000" scaled="0"/>
              </a:gradFill>
              <a:latin typeface="+mn-lt"/>
            </a:endParaRPr>
          </a:p>
        </p:txBody>
      </p:sp>
      <p:pic>
        <p:nvPicPr>
          <p:cNvPr id="7" name="Picture 4" descr="http://tellus.nederman.com/mar/com/toolbox/Shared%20Documents/Nederman_cyan_jp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188" y="6191250"/>
            <a:ext cx="1800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a:spLocks noChangeArrowheads="1"/>
          </p:cNvSpPr>
          <p:nvPr/>
        </p:nvSpPr>
        <p:spPr bwMode="auto">
          <a:xfrm>
            <a:off x="0" y="0"/>
            <a:ext cx="9144000" cy="2060575"/>
          </a:xfrm>
          <a:prstGeom prst="rect">
            <a:avLst/>
          </a:prstGeom>
          <a:gradFill>
            <a:gsLst>
              <a:gs pos="0">
                <a:schemeClr val="tx2">
                  <a:lumMod val="40000"/>
                  <a:lumOff val="60000"/>
                </a:schemeClr>
              </a:gs>
              <a:gs pos="100000">
                <a:srgbClr val="00A6E2"/>
              </a:gs>
            </a:gsLst>
            <a:lin ang="10800000" scaled="0"/>
          </a:gradFill>
          <a:ln>
            <a:noFill/>
          </a:ln>
          <a:effectLst/>
          <a:extLst/>
        </p:spPr>
        <p:txBody>
          <a:bodyPr wrap="none" anchor="ctr"/>
          <a:lstStyle/>
          <a:p>
            <a:pPr fontAlgn="auto">
              <a:spcBef>
                <a:spcPts val="0"/>
              </a:spcBef>
              <a:spcAft>
                <a:spcPts val="0"/>
              </a:spcAft>
              <a:defRPr/>
            </a:pPr>
            <a:endParaRPr lang="sv-SE">
              <a:gradFill>
                <a:gsLst>
                  <a:gs pos="27000">
                    <a:srgbClr val="FFFFFF">
                      <a:alpha val="74000"/>
                    </a:srgbClr>
                  </a:gs>
                  <a:gs pos="0">
                    <a:schemeClr val="bg2">
                      <a:alpha val="0"/>
                    </a:schemeClr>
                  </a:gs>
                  <a:gs pos="59000">
                    <a:schemeClr val="bg2">
                      <a:gamma/>
                      <a:tint val="92157"/>
                      <a:invGamma/>
                    </a:schemeClr>
                  </a:gs>
                </a:gsLst>
                <a:lin ang="8400000" scaled="0"/>
              </a:gradFill>
              <a:latin typeface="+mn-lt"/>
            </a:endParaRPr>
          </a:p>
        </p:txBody>
      </p:sp>
      <p:pic>
        <p:nvPicPr>
          <p:cNvPr id="9" name="Picture 4" descr="http://tellus.nederman.com/mar/com/toolbox/Shared%20Documents/Nederman_cyan_jp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188" y="6191250"/>
            <a:ext cx="1800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611560" y="3429001"/>
            <a:ext cx="8064896" cy="2592288"/>
          </a:xfrm>
        </p:spPr>
        <p:txBody>
          <a:bodyPr/>
          <a:lstStyle>
            <a:lvl1pPr marL="265113" indent="-265113">
              <a:buFont typeface="Arial" pitchFamily="34" charset="0"/>
              <a:buChar char="•"/>
              <a:defRPr/>
            </a:lvl1pPr>
            <a:lvl2pPr marL="615950" indent="-17145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2"/>
          <p:cNvSpPr>
            <a:spLocks noGrp="1"/>
          </p:cNvSpPr>
          <p:nvPr>
            <p:ph type="body" idx="12"/>
          </p:nvPr>
        </p:nvSpPr>
        <p:spPr>
          <a:xfrm>
            <a:off x="611560" y="2780928"/>
            <a:ext cx="8064896" cy="6480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Rectangle 5"/>
          <p:cNvSpPr>
            <a:spLocks noGrp="1" noChangeArrowheads="1"/>
          </p:cNvSpPr>
          <p:nvPr>
            <p:ph type="title"/>
          </p:nvPr>
        </p:nvSpPr>
        <p:spPr bwMode="auto">
          <a:xfrm>
            <a:off x="611560" y="2204864"/>
            <a:ext cx="8064896"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smtClean="0"/>
              <a:t>Click to edit Master title style</a:t>
            </a:r>
            <a:endParaRPr lang="sv-SE" dirty="0" smtClean="0"/>
          </a:p>
        </p:txBody>
      </p:sp>
      <p:sp>
        <p:nvSpPr>
          <p:cNvPr id="14" name="Picture Placeholder 2"/>
          <p:cNvSpPr>
            <a:spLocks noGrp="1"/>
          </p:cNvSpPr>
          <p:nvPr>
            <p:ph type="pic" sz="quarter" idx="15"/>
          </p:nvPr>
        </p:nvSpPr>
        <p:spPr>
          <a:xfrm>
            <a:off x="0" y="0"/>
            <a:ext cx="9144000" cy="1916112"/>
          </a:xfrm>
        </p:spPr>
        <p:txBody>
          <a:bodyPr/>
          <a:lstStyle/>
          <a:p>
            <a:pPr lvl="0"/>
            <a:r>
              <a:rPr lang="en-US" noProof="0" smtClean="0"/>
              <a:t>Click icon to add picture</a:t>
            </a:r>
            <a:endParaRPr lang="en-US" noProof="0" dirty="0"/>
          </a:p>
        </p:txBody>
      </p:sp>
    </p:spTree>
    <p:extLst>
      <p:ext uri="{BB962C8B-B14F-4D97-AF65-F5344CB8AC3E}">
        <p14:creationId xmlns:p14="http://schemas.microsoft.com/office/powerpoint/2010/main" val="1444115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Image top split">
    <p:bg>
      <p:bgPr>
        <a:solidFill>
          <a:schemeClr val="bg1"/>
        </a:solidFill>
        <a:effectLst/>
      </p:bgPr>
    </p:bg>
    <p:spTree>
      <p:nvGrpSpPr>
        <p:cNvPr id="1" name=""/>
        <p:cNvGrpSpPr/>
        <p:nvPr/>
      </p:nvGrpSpPr>
      <p:grpSpPr>
        <a:xfrm>
          <a:off x="0" y="0"/>
          <a:ext cx="0" cy="0"/>
          <a:chOff x="0" y="0"/>
          <a:chExt cx="0" cy="0"/>
        </a:xfrm>
      </p:grpSpPr>
      <p:sp>
        <p:nvSpPr>
          <p:cNvPr id="7" name="Rectangle 13"/>
          <p:cNvSpPr>
            <a:spLocks noChangeArrowheads="1"/>
          </p:cNvSpPr>
          <p:nvPr/>
        </p:nvSpPr>
        <p:spPr bwMode="auto">
          <a:xfrm>
            <a:off x="0" y="0"/>
            <a:ext cx="9144000" cy="2060575"/>
          </a:xfrm>
          <a:prstGeom prst="rect">
            <a:avLst/>
          </a:prstGeom>
          <a:gradFill>
            <a:gsLst>
              <a:gs pos="0">
                <a:schemeClr val="tx2">
                  <a:lumMod val="40000"/>
                  <a:lumOff val="60000"/>
                </a:schemeClr>
              </a:gs>
              <a:gs pos="100000">
                <a:srgbClr val="00A6E2"/>
              </a:gs>
            </a:gsLst>
            <a:lin ang="10800000" scaled="0"/>
          </a:gradFill>
          <a:ln>
            <a:noFill/>
          </a:ln>
          <a:effectLst/>
          <a:extLst/>
        </p:spPr>
        <p:txBody>
          <a:bodyPr wrap="none" anchor="ctr"/>
          <a:lstStyle/>
          <a:p>
            <a:pPr fontAlgn="auto">
              <a:spcBef>
                <a:spcPts val="0"/>
              </a:spcBef>
              <a:spcAft>
                <a:spcPts val="0"/>
              </a:spcAft>
              <a:defRPr/>
            </a:pPr>
            <a:endParaRPr lang="sv-SE">
              <a:gradFill>
                <a:gsLst>
                  <a:gs pos="27000">
                    <a:srgbClr val="FFFFFF">
                      <a:alpha val="74000"/>
                    </a:srgbClr>
                  </a:gs>
                  <a:gs pos="0">
                    <a:schemeClr val="bg2">
                      <a:alpha val="0"/>
                    </a:schemeClr>
                  </a:gs>
                  <a:gs pos="59000">
                    <a:schemeClr val="bg2">
                      <a:gamma/>
                      <a:tint val="92157"/>
                      <a:invGamma/>
                    </a:schemeClr>
                  </a:gs>
                </a:gsLst>
                <a:lin ang="8400000" scaled="0"/>
              </a:gradFill>
              <a:latin typeface="+mn-lt"/>
            </a:endParaRPr>
          </a:p>
        </p:txBody>
      </p:sp>
      <p:pic>
        <p:nvPicPr>
          <p:cNvPr id="8" name="Picture 4" descr="http://tellus.nederman.com/mar/com/toolbox/Shared%20Documents/Nederman_cyan_jp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188" y="6191250"/>
            <a:ext cx="1800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3"/>
          <p:cNvSpPr>
            <a:spLocks noChangeArrowheads="1"/>
          </p:cNvSpPr>
          <p:nvPr/>
        </p:nvSpPr>
        <p:spPr bwMode="auto">
          <a:xfrm>
            <a:off x="0" y="0"/>
            <a:ext cx="9144000" cy="2060575"/>
          </a:xfrm>
          <a:prstGeom prst="rect">
            <a:avLst/>
          </a:prstGeom>
          <a:gradFill>
            <a:gsLst>
              <a:gs pos="0">
                <a:schemeClr val="tx2">
                  <a:lumMod val="40000"/>
                  <a:lumOff val="60000"/>
                </a:schemeClr>
              </a:gs>
              <a:gs pos="100000">
                <a:srgbClr val="00A6E2"/>
              </a:gs>
            </a:gsLst>
            <a:lin ang="10800000" scaled="0"/>
          </a:gradFill>
          <a:ln>
            <a:noFill/>
          </a:ln>
          <a:effectLst/>
          <a:extLst/>
        </p:spPr>
        <p:txBody>
          <a:bodyPr wrap="none" anchor="ctr"/>
          <a:lstStyle/>
          <a:p>
            <a:pPr fontAlgn="auto">
              <a:spcBef>
                <a:spcPts val="0"/>
              </a:spcBef>
              <a:spcAft>
                <a:spcPts val="0"/>
              </a:spcAft>
              <a:defRPr/>
            </a:pPr>
            <a:endParaRPr lang="sv-SE">
              <a:gradFill>
                <a:gsLst>
                  <a:gs pos="27000">
                    <a:srgbClr val="FFFFFF">
                      <a:alpha val="74000"/>
                    </a:srgbClr>
                  </a:gs>
                  <a:gs pos="0">
                    <a:schemeClr val="bg2">
                      <a:alpha val="0"/>
                    </a:schemeClr>
                  </a:gs>
                  <a:gs pos="59000">
                    <a:schemeClr val="bg2">
                      <a:gamma/>
                      <a:tint val="92157"/>
                      <a:invGamma/>
                    </a:schemeClr>
                  </a:gs>
                </a:gsLst>
                <a:lin ang="8400000" scaled="0"/>
              </a:gradFill>
              <a:latin typeface="+mn-lt"/>
            </a:endParaRPr>
          </a:p>
        </p:txBody>
      </p:sp>
      <p:pic>
        <p:nvPicPr>
          <p:cNvPr id="12" name="Picture 4" descr="http://tellus.nederman.com/mar/com/toolbox/Shared%20Documents/Nederman_cyan_jp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188" y="6191250"/>
            <a:ext cx="1800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611560" y="3429001"/>
            <a:ext cx="3888432" cy="2592288"/>
          </a:xfrm>
        </p:spPr>
        <p:txBody>
          <a:bodyPr/>
          <a:lstStyle>
            <a:lvl1pPr marL="265113" indent="-265113">
              <a:buFont typeface="Arial" pitchFamily="34" charset="0"/>
              <a:buChar char="•"/>
              <a:defRPr/>
            </a:lvl1pPr>
            <a:lvl2pPr marL="615950" indent="-17145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2"/>
          <p:cNvSpPr>
            <a:spLocks noGrp="1"/>
          </p:cNvSpPr>
          <p:nvPr>
            <p:ph type="body" idx="12"/>
          </p:nvPr>
        </p:nvSpPr>
        <p:spPr>
          <a:xfrm>
            <a:off x="611560" y="2780928"/>
            <a:ext cx="8064896" cy="6480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Rectangle 5"/>
          <p:cNvSpPr>
            <a:spLocks noGrp="1" noChangeArrowheads="1"/>
          </p:cNvSpPr>
          <p:nvPr>
            <p:ph type="title"/>
          </p:nvPr>
        </p:nvSpPr>
        <p:spPr bwMode="auto">
          <a:xfrm>
            <a:off x="611560" y="2204864"/>
            <a:ext cx="8064896"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smtClean="0"/>
              <a:t>Click to edit Master title style</a:t>
            </a:r>
            <a:endParaRPr lang="sv-SE" dirty="0" smtClean="0"/>
          </a:p>
        </p:txBody>
      </p:sp>
      <p:sp>
        <p:nvSpPr>
          <p:cNvPr id="14" name="Picture Placeholder 2"/>
          <p:cNvSpPr>
            <a:spLocks noGrp="1"/>
          </p:cNvSpPr>
          <p:nvPr>
            <p:ph type="pic" sz="quarter" idx="15"/>
          </p:nvPr>
        </p:nvSpPr>
        <p:spPr>
          <a:xfrm>
            <a:off x="0" y="0"/>
            <a:ext cx="9144000" cy="1916112"/>
          </a:xfrm>
        </p:spPr>
        <p:txBody>
          <a:bodyPr/>
          <a:lstStyle/>
          <a:p>
            <a:pPr lvl="0"/>
            <a:r>
              <a:rPr lang="en-US" noProof="0" smtClean="0"/>
              <a:t>Click icon to add picture</a:t>
            </a:r>
            <a:endParaRPr lang="en-US" noProof="0" dirty="0"/>
          </a:p>
        </p:txBody>
      </p:sp>
      <p:sp>
        <p:nvSpPr>
          <p:cNvPr id="16" name="Content Placeholder 2"/>
          <p:cNvSpPr>
            <a:spLocks noGrp="1"/>
          </p:cNvSpPr>
          <p:nvPr>
            <p:ph idx="16"/>
          </p:nvPr>
        </p:nvSpPr>
        <p:spPr>
          <a:xfrm>
            <a:off x="4788024" y="3429000"/>
            <a:ext cx="3888432" cy="2592288"/>
          </a:xfrm>
        </p:spPr>
        <p:txBody>
          <a:bodyPr/>
          <a:lstStyle>
            <a:lvl1pPr marL="265113" indent="-265113">
              <a:buFont typeface="Arial" pitchFamily="34" charset="0"/>
              <a:buChar char="•"/>
              <a:defRPr/>
            </a:lvl1pPr>
            <a:lvl2pPr marL="615950" indent="-17145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753114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Content Placeholder 2"/>
          <p:cNvSpPr>
            <a:spLocks noGrp="1"/>
          </p:cNvSpPr>
          <p:nvPr>
            <p:ph idx="1"/>
          </p:nvPr>
        </p:nvSpPr>
        <p:spPr>
          <a:xfrm>
            <a:off x="611560" y="1916832"/>
            <a:ext cx="3672408" cy="4032448"/>
          </a:xfrm>
        </p:spPr>
        <p:txBody>
          <a:bodyPr/>
          <a:lstStyle>
            <a:lvl1pPr marL="265113" indent="-265113">
              <a:buFont typeface="Arial" pitchFamily="34" charset="0"/>
              <a:buChar char="•"/>
              <a:defRPr/>
            </a:lvl1pPr>
            <a:lvl2pPr marL="615950" indent="-17145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2"/>
          <p:cNvSpPr>
            <a:spLocks noGrp="1"/>
          </p:cNvSpPr>
          <p:nvPr>
            <p:ph type="body" idx="13"/>
          </p:nvPr>
        </p:nvSpPr>
        <p:spPr>
          <a:xfrm>
            <a:off x="611560" y="1268760"/>
            <a:ext cx="75608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Rectangle 5"/>
          <p:cNvSpPr>
            <a:spLocks noGrp="1" noChangeArrowheads="1"/>
          </p:cNvSpPr>
          <p:nvPr>
            <p:ph type="title"/>
          </p:nvPr>
        </p:nvSpPr>
        <p:spPr bwMode="auto">
          <a:xfrm>
            <a:off x="611560" y="332656"/>
            <a:ext cx="756084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smtClean="0"/>
              <a:t>Click to edit Master title style</a:t>
            </a:r>
            <a:endParaRPr lang="sv-SE" dirty="0" smtClean="0"/>
          </a:p>
        </p:txBody>
      </p:sp>
      <p:sp>
        <p:nvSpPr>
          <p:cNvPr id="12" name="Content Placeholder 2"/>
          <p:cNvSpPr>
            <a:spLocks noGrp="1"/>
          </p:cNvSpPr>
          <p:nvPr>
            <p:ph idx="14"/>
          </p:nvPr>
        </p:nvSpPr>
        <p:spPr>
          <a:xfrm>
            <a:off x="4499992" y="1916832"/>
            <a:ext cx="3672408" cy="4032448"/>
          </a:xfrm>
        </p:spPr>
        <p:txBody>
          <a:bodyPr/>
          <a:lstStyle>
            <a:lvl1pPr marL="265113" indent="-265113">
              <a:buFont typeface="Arial" pitchFamily="34" charset="0"/>
              <a:buChar char="•"/>
              <a:defRPr/>
            </a:lvl1pPr>
            <a:lvl2pPr marL="615950" indent="-17145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930464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ull">
    <p:spTree>
      <p:nvGrpSpPr>
        <p:cNvPr id="1" name=""/>
        <p:cNvGrpSpPr/>
        <p:nvPr/>
      </p:nvGrpSpPr>
      <p:grpSpPr>
        <a:xfrm>
          <a:off x="0" y="0"/>
          <a:ext cx="0" cy="0"/>
          <a:chOff x="0" y="0"/>
          <a:chExt cx="0" cy="0"/>
        </a:xfrm>
      </p:grpSpPr>
      <p:sp>
        <p:nvSpPr>
          <p:cNvPr id="15" name="Content Placeholder 2"/>
          <p:cNvSpPr>
            <a:spLocks noGrp="1"/>
          </p:cNvSpPr>
          <p:nvPr>
            <p:ph idx="1"/>
          </p:nvPr>
        </p:nvSpPr>
        <p:spPr>
          <a:xfrm>
            <a:off x="611560" y="1916832"/>
            <a:ext cx="7344816" cy="4032448"/>
          </a:xfrm>
        </p:spPr>
        <p:txBody>
          <a:bodyPr/>
          <a:lstStyle>
            <a:lvl1pPr marL="265113" indent="-265113">
              <a:buFont typeface="Arial" pitchFamily="34" charset="0"/>
              <a:buChar char="•"/>
              <a:defRPr/>
            </a:lvl1pPr>
            <a:lvl2pPr marL="615950" indent="-17145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2"/>
          <p:cNvSpPr>
            <a:spLocks noGrp="1"/>
          </p:cNvSpPr>
          <p:nvPr>
            <p:ph type="body" idx="13"/>
          </p:nvPr>
        </p:nvSpPr>
        <p:spPr>
          <a:xfrm>
            <a:off x="611560" y="908720"/>
            <a:ext cx="7344816" cy="9998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Rectangle 5"/>
          <p:cNvSpPr>
            <a:spLocks noGrp="1" noChangeArrowheads="1"/>
          </p:cNvSpPr>
          <p:nvPr>
            <p:ph type="title"/>
          </p:nvPr>
        </p:nvSpPr>
        <p:spPr bwMode="auto">
          <a:xfrm>
            <a:off x="611560" y="332656"/>
            <a:ext cx="7341815"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smtClean="0"/>
              <a:t>Click to edit Master title style</a:t>
            </a:r>
            <a:endParaRPr lang="sv-SE" dirty="0" smtClean="0"/>
          </a:p>
        </p:txBody>
      </p:sp>
    </p:spTree>
    <p:extLst>
      <p:ext uri="{BB962C8B-B14F-4D97-AF65-F5344CB8AC3E}">
        <p14:creationId xmlns:p14="http://schemas.microsoft.com/office/powerpoint/2010/main" val="3981742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a-DK"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54236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with subtitle">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11561" y="980728"/>
            <a:ext cx="7560840"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tle 5"/>
          <p:cNvSpPr>
            <a:spLocks noGrp="1" noChangeArrowheads="1"/>
          </p:cNvSpPr>
          <p:nvPr>
            <p:ph type="title"/>
          </p:nvPr>
        </p:nvSpPr>
        <p:spPr bwMode="auto">
          <a:xfrm>
            <a:off x="611560" y="332656"/>
            <a:ext cx="756084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smtClean="0"/>
              <a:t>Click to edit Master title style</a:t>
            </a:r>
            <a:endParaRPr lang="sv-SE" dirty="0" smtClean="0"/>
          </a:p>
        </p:txBody>
      </p:sp>
      <p:sp>
        <p:nvSpPr>
          <p:cNvPr id="7" name="Content Placeholder 2"/>
          <p:cNvSpPr>
            <a:spLocks noGrp="1"/>
          </p:cNvSpPr>
          <p:nvPr>
            <p:ph idx="10"/>
          </p:nvPr>
        </p:nvSpPr>
        <p:spPr>
          <a:xfrm>
            <a:off x="611560" y="1916832"/>
            <a:ext cx="7344816" cy="4032448"/>
          </a:xfrm>
        </p:spPr>
        <p:txBody>
          <a:bodyPr/>
          <a:lstStyle>
            <a:lvl1pPr marL="265113" indent="-265113">
              <a:buFont typeface="Arial" pitchFamily="34" charset="0"/>
              <a:buChar char="•"/>
              <a:defRPr/>
            </a:lvl1pPr>
            <a:lvl2pPr marL="615950" indent="-17145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368772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with swoosh">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632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bg1"/>
        </a:solidFill>
        <a:effectLst/>
      </p:bgPr>
    </p:bg>
    <p:spTree>
      <p:nvGrpSpPr>
        <p:cNvPr id="1" name=""/>
        <p:cNvGrpSpPr/>
        <p:nvPr/>
      </p:nvGrpSpPr>
      <p:grpSpPr>
        <a:xfrm>
          <a:off x="0" y="0"/>
          <a:ext cx="0" cy="0"/>
          <a:chOff x="0" y="0"/>
          <a:chExt cx="0" cy="0"/>
        </a:xfrm>
      </p:grpSpPr>
      <p:pic>
        <p:nvPicPr>
          <p:cNvPr id="2" name="Picture 4" descr="http://tellus.nederman.com/mar/com/toolbox/Shared%20Documents/Nederman_cyan_jp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188" y="6191250"/>
            <a:ext cx="1800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075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8229600" cy="1143000"/>
          </a:xfrm>
        </p:spPr>
        <p:txBody>
          <a:bodyPr/>
          <a:lstStyle/>
          <a:p>
            <a:r>
              <a:rPr lang="en-US" smtClean="0"/>
              <a:t>Click to edit Master title style</a:t>
            </a:r>
            <a:endParaRPr lang="sv-SE"/>
          </a:p>
        </p:txBody>
      </p:sp>
    </p:spTree>
    <p:extLst>
      <p:ext uri="{BB962C8B-B14F-4D97-AF65-F5344CB8AC3E}">
        <p14:creationId xmlns:p14="http://schemas.microsoft.com/office/powerpoint/2010/main" val="336010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938801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CA3A5F3-E8C6-4183-B4DD-FBF6F9BBF1A9}" type="datetimeFigureOut">
              <a:rPr lang="en-US"/>
              <a:pPr>
                <a:defRPr/>
              </a:pPr>
              <a:t>11/13/2014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A82FC3-2246-4224-9C18-AE8C81617592}" type="slidenum">
              <a:rPr lang="en-US"/>
              <a:pPr>
                <a:defRPr/>
              </a:pPr>
              <a:t>‹#›</a:t>
            </a:fld>
            <a:endParaRPr lang="en-US"/>
          </a:p>
        </p:txBody>
      </p:sp>
    </p:spTree>
    <p:extLst>
      <p:ext uri="{BB962C8B-B14F-4D97-AF65-F5344CB8AC3E}">
        <p14:creationId xmlns:p14="http://schemas.microsoft.com/office/powerpoint/2010/main" val="3870242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197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1175" y="1677988"/>
            <a:ext cx="4038600" cy="4008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677988"/>
            <a:ext cx="4038600" cy="4008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309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5433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655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436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229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2391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2.jpe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7207250" y="65913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91D75DBB-EA81-4B90-AC7C-EA5B2C6D7B47}" type="slidenum">
              <a:rPr lang="sv-SE">
                <a:latin typeface="Helvetica Linotype Regular"/>
              </a:rPr>
              <a:pPr algn="r"/>
              <a:t>‹#›</a:t>
            </a:fld>
            <a:endParaRPr lang="sv-SE">
              <a:latin typeface="Helvetica Linotype Regular"/>
            </a:endParaRPr>
          </a:p>
        </p:txBody>
      </p:sp>
      <p:pic>
        <p:nvPicPr>
          <p:cNvPr id="1027" name="Picture 13"/>
          <p:cNvPicPr>
            <a:picLocks noChangeAspect="1" noChangeArrowheads="1"/>
          </p:cNvPicPr>
          <p:nvPr/>
        </p:nvPicPr>
        <p:blipFill>
          <a:blip r:embed="rId14" cstate="screen">
            <a:clrChange>
              <a:clrFrom>
                <a:srgbClr val="FFFFFE"/>
              </a:clrFrom>
              <a:clrTo>
                <a:srgbClr val="FFFFFE">
                  <a:alpha val="0"/>
                </a:srgbClr>
              </a:clrTo>
            </a:clrChange>
            <a:extLst>
              <a:ext uri="{28A0092B-C50C-407E-A947-70E740481C1C}">
                <a14:useLocalDpi xmlns:a14="http://schemas.microsoft.com/office/drawing/2010/main"/>
              </a:ext>
            </a:extLst>
          </a:blip>
          <a:srcRect/>
          <a:stretch>
            <a:fillRect/>
          </a:stretch>
        </p:blipFill>
        <p:spPr bwMode="auto">
          <a:xfrm>
            <a:off x="177800" y="215900"/>
            <a:ext cx="872331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5"/>
          <p:cNvSpPr>
            <a:spLocks noChangeArrowheads="1"/>
          </p:cNvSpPr>
          <p:nvPr/>
        </p:nvSpPr>
        <p:spPr bwMode="auto">
          <a:xfrm>
            <a:off x="8785225" y="6399213"/>
            <a:ext cx="18415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a:latin typeface="Helvetica Neue Black Condensed"/>
            </a:endParaRPr>
          </a:p>
        </p:txBody>
      </p:sp>
      <p:sp>
        <p:nvSpPr>
          <p:cNvPr id="1029" name="Rectangle 17"/>
          <p:cNvSpPr>
            <a:spLocks noGrp="1" noChangeArrowheads="1"/>
          </p:cNvSpPr>
          <p:nvPr>
            <p:ph type="title"/>
          </p:nvPr>
        </p:nvSpPr>
        <p:spPr bwMode="auto">
          <a:xfrm>
            <a:off x="420688" y="823913"/>
            <a:ext cx="82296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8"/>
          <p:cNvSpPr>
            <a:spLocks noGrp="1" noChangeArrowheads="1"/>
          </p:cNvSpPr>
          <p:nvPr>
            <p:ph type="body" idx="1"/>
          </p:nvPr>
        </p:nvSpPr>
        <p:spPr bwMode="auto">
          <a:xfrm>
            <a:off x="511175" y="1677988"/>
            <a:ext cx="8229600" cy="400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70" r:id="rId12"/>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Black" pitchFamily="34" charset="0"/>
        </a:defRPr>
      </a:lvl2pPr>
      <a:lvl3pPr algn="l" rtl="0" eaLnBrk="0" fontAlgn="base" hangingPunct="0">
        <a:spcBef>
          <a:spcPct val="0"/>
        </a:spcBef>
        <a:spcAft>
          <a:spcPct val="0"/>
        </a:spcAft>
        <a:defRPr sz="2800">
          <a:solidFill>
            <a:schemeClr val="tx2"/>
          </a:solidFill>
          <a:latin typeface="Arial Black" pitchFamily="34" charset="0"/>
        </a:defRPr>
      </a:lvl3pPr>
      <a:lvl4pPr algn="l" rtl="0" eaLnBrk="0" fontAlgn="base" hangingPunct="0">
        <a:spcBef>
          <a:spcPct val="0"/>
        </a:spcBef>
        <a:spcAft>
          <a:spcPct val="0"/>
        </a:spcAft>
        <a:defRPr sz="2800">
          <a:solidFill>
            <a:schemeClr val="tx2"/>
          </a:solidFill>
          <a:latin typeface="Arial Black" pitchFamily="34" charset="0"/>
        </a:defRPr>
      </a:lvl4pPr>
      <a:lvl5pPr algn="l" rtl="0" eaLnBrk="0" fontAlgn="base" hangingPunct="0">
        <a:spcBef>
          <a:spcPct val="0"/>
        </a:spcBef>
        <a:spcAft>
          <a:spcPct val="0"/>
        </a:spcAft>
        <a:defRPr sz="2800">
          <a:solidFill>
            <a:schemeClr val="tx2"/>
          </a:solidFill>
          <a:latin typeface="Arial Black" pitchFamily="34" charset="0"/>
        </a:defRPr>
      </a:lvl5pPr>
      <a:lvl6pPr marL="457200" algn="l" rtl="0" fontAlgn="base">
        <a:spcBef>
          <a:spcPct val="0"/>
        </a:spcBef>
        <a:spcAft>
          <a:spcPct val="0"/>
        </a:spcAft>
        <a:defRPr sz="2800">
          <a:solidFill>
            <a:schemeClr val="tx2"/>
          </a:solidFill>
          <a:latin typeface="Arial Black" pitchFamily="34" charset="0"/>
        </a:defRPr>
      </a:lvl6pPr>
      <a:lvl7pPr marL="914400" algn="l" rtl="0" fontAlgn="base">
        <a:spcBef>
          <a:spcPct val="0"/>
        </a:spcBef>
        <a:spcAft>
          <a:spcPct val="0"/>
        </a:spcAft>
        <a:defRPr sz="2800">
          <a:solidFill>
            <a:schemeClr val="tx2"/>
          </a:solidFill>
          <a:latin typeface="Arial Black" pitchFamily="34" charset="0"/>
        </a:defRPr>
      </a:lvl7pPr>
      <a:lvl8pPr marL="1371600" algn="l" rtl="0" fontAlgn="base">
        <a:spcBef>
          <a:spcPct val="0"/>
        </a:spcBef>
        <a:spcAft>
          <a:spcPct val="0"/>
        </a:spcAft>
        <a:defRPr sz="2800">
          <a:solidFill>
            <a:schemeClr val="tx2"/>
          </a:solidFill>
          <a:latin typeface="Arial Black" pitchFamily="34" charset="0"/>
        </a:defRPr>
      </a:lvl8pPr>
      <a:lvl9pPr marL="1828800" algn="l" rtl="0" fontAlgn="base">
        <a:spcBef>
          <a:spcPct val="0"/>
        </a:spcBef>
        <a:spcAft>
          <a:spcPct val="0"/>
        </a:spcAft>
        <a:defRPr sz="28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rgbClr val="0099CC"/>
        </a:buClr>
        <a:buSzPct val="130000"/>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bwMode="auto">
          <a:xfrm>
            <a:off x="611188" y="333375"/>
            <a:ext cx="7561262"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smtClean="0"/>
              <a:t>Klicka här för att ändra format</a:t>
            </a:r>
          </a:p>
        </p:txBody>
      </p:sp>
      <p:sp>
        <p:nvSpPr>
          <p:cNvPr id="2051" name="Rectangle 6"/>
          <p:cNvSpPr>
            <a:spLocks noGrp="1" noChangeArrowheads="1"/>
          </p:cNvSpPr>
          <p:nvPr>
            <p:ph type="body" idx="1"/>
          </p:nvPr>
        </p:nvSpPr>
        <p:spPr bwMode="auto">
          <a:xfrm>
            <a:off x="611188" y="1773238"/>
            <a:ext cx="7561262"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p:txBody>
      </p:sp>
      <p:sp>
        <p:nvSpPr>
          <p:cNvPr id="7" name="Rectangle 29"/>
          <p:cNvSpPr>
            <a:spLocks noGrp="1" noChangeArrowheads="1"/>
          </p:cNvSpPr>
          <p:nvPr>
            <p:ph type="sldNum" sz="quarter" idx="4"/>
          </p:nvPr>
        </p:nvSpPr>
        <p:spPr>
          <a:xfrm>
            <a:off x="8388350" y="6348413"/>
            <a:ext cx="576263" cy="244475"/>
          </a:xfrm>
          <a:prstGeom prst="rect">
            <a:avLst/>
          </a:prstGeom>
          <a:ln/>
        </p:spPr>
        <p:txBody>
          <a:bodyPr/>
          <a:lstStyle>
            <a:lvl1pPr>
              <a:defRPr>
                <a:solidFill>
                  <a:srgbClr val="7F7F7F"/>
                </a:solidFill>
                <a:latin typeface="+mj-lt"/>
              </a:defRPr>
            </a:lvl1pPr>
          </a:lstStyle>
          <a:p>
            <a:pPr>
              <a:defRPr/>
            </a:pPr>
            <a:fld id="{5B9AFB9E-816E-4477-BCCA-C8A093854011}" type="slidenum">
              <a:rPr lang="en-US"/>
              <a:pPr>
                <a:defRPr/>
              </a:pPr>
              <a:t>‹#›</a:t>
            </a:fld>
            <a:endParaRPr lang="en-US"/>
          </a:p>
        </p:txBody>
      </p:sp>
      <p:sp>
        <p:nvSpPr>
          <p:cNvPr id="5" name="Rectangle 4"/>
          <p:cNvSpPr/>
          <p:nvPr/>
        </p:nvSpPr>
        <p:spPr>
          <a:xfrm rot="10800000" flipV="1">
            <a:off x="7739063" y="0"/>
            <a:ext cx="1404937" cy="6858000"/>
          </a:xfrm>
          <a:custGeom>
            <a:avLst/>
            <a:gdLst>
              <a:gd name="connsiteX0" fmla="*/ 0 w 1404481"/>
              <a:gd name="connsiteY0" fmla="*/ 0 h 6858001"/>
              <a:gd name="connsiteX1" fmla="*/ 1404481 w 1404481"/>
              <a:gd name="connsiteY1" fmla="*/ 0 h 6858001"/>
              <a:gd name="connsiteX2" fmla="*/ 1404481 w 1404481"/>
              <a:gd name="connsiteY2" fmla="*/ 6858001 h 6858001"/>
              <a:gd name="connsiteX3" fmla="*/ 0 w 1404481"/>
              <a:gd name="connsiteY3" fmla="*/ 6858001 h 6858001"/>
              <a:gd name="connsiteX4" fmla="*/ 0 w 1404481"/>
              <a:gd name="connsiteY4" fmla="*/ 0 h 6858001"/>
              <a:gd name="connsiteX0" fmla="*/ 0 w 1404481"/>
              <a:gd name="connsiteY0" fmla="*/ 0 h 6858001"/>
              <a:gd name="connsiteX1" fmla="*/ 1404481 w 1404481"/>
              <a:gd name="connsiteY1" fmla="*/ 0 h 6858001"/>
              <a:gd name="connsiteX2" fmla="*/ 1390650 w 1404481"/>
              <a:gd name="connsiteY2" fmla="*/ 333376 h 6858001"/>
              <a:gd name="connsiteX3" fmla="*/ 1404481 w 1404481"/>
              <a:gd name="connsiteY3" fmla="*/ 6858001 h 6858001"/>
              <a:gd name="connsiteX4" fmla="*/ 0 w 1404481"/>
              <a:gd name="connsiteY4" fmla="*/ 6858001 h 6858001"/>
              <a:gd name="connsiteX5" fmla="*/ 0 w 1404481"/>
              <a:gd name="connsiteY5" fmla="*/ 0 h 6858001"/>
              <a:gd name="connsiteX0" fmla="*/ 0 w 1404481"/>
              <a:gd name="connsiteY0" fmla="*/ 0 h 6858001"/>
              <a:gd name="connsiteX1" fmla="*/ 1404481 w 1404481"/>
              <a:gd name="connsiteY1" fmla="*/ 0 h 6858001"/>
              <a:gd name="connsiteX2" fmla="*/ 428625 w 1404481"/>
              <a:gd name="connsiteY2" fmla="*/ 952501 h 6858001"/>
              <a:gd name="connsiteX3" fmla="*/ 1404481 w 1404481"/>
              <a:gd name="connsiteY3" fmla="*/ 6858001 h 6858001"/>
              <a:gd name="connsiteX4" fmla="*/ 0 w 1404481"/>
              <a:gd name="connsiteY4" fmla="*/ 6858001 h 6858001"/>
              <a:gd name="connsiteX5" fmla="*/ 0 w 1404481"/>
              <a:gd name="connsiteY5" fmla="*/ 0 h 6858001"/>
              <a:gd name="connsiteX0" fmla="*/ 0 w 1404481"/>
              <a:gd name="connsiteY0" fmla="*/ 0 h 6858001"/>
              <a:gd name="connsiteX1" fmla="*/ 1404481 w 1404481"/>
              <a:gd name="connsiteY1" fmla="*/ 0 h 6858001"/>
              <a:gd name="connsiteX2" fmla="*/ 190500 w 1404481"/>
              <a:gd name="connsiteY2" fmla="*/ 2019301 h 6858001"/>
              <a:gd name="connsiteX3" fmla="*/ 1404481 w 1404481"/>
              <a:gd name="connsiteY3" fmla="*/ 6858001 h 6858001"/>
              <a:gd name="connsiteX4" fmla="*/ 0 w 1404481"/>
              <a:gd name="connsiteY4" fmla="*/ 6858001 h 6858001"/>
              <a:gd name="connsiteX5" fmla="*/ 0 w 1404481"/>
              <a:gd name="connsiteY5" fmla="*/ 0 h 6858001"/>
              <a:gd name="connsiteX0" fmla="*/ 0 w 1404481"/>
              <a:gd name="connsiteY0" fmla="*/ 0 h 6858001"/>
              <a:gd name="connsiteX1" fmla="*/ 1404481 w 1404481"/>
              <a:gd name="connsiteY1" fmla="*/ 0 h 6858001"/>
              <a:gd name="connsiteX2" fmla="*/ 190500 w 1404481"/>
              <a:gd name="connsiteY2" fmla="*/ 1028701 h 6858001"/>
              <a:gd name="connsiteX3" fmla="*/ 1404481 w 1404481"/>
              <a:gd name="connsiteY3" fmla="*/ 6858001 h 6858001"/>
              <a:gd name="connsiteX4" fmla="*/ 0 w 1404481"/>
              <a:gd name="connsiteY4" fmla="*/ 6858001 h 6858001"/>
              <a:gd name="connsiteX5" fmla="*/ 0 w 1404481"/>
              <a:gd name="connsiteY5" fmla="*/ 0 h 6858001"/>
              <a:gd name="connsiteX0" fmla="*/ 0 w 1404481"/>
              <a:gd name="connsiteY0" fmla="*/ 0 h 6858001"/>
              <a:gd name="connsiteX1" fmla="*/ 1404481 w 1404481"/>
              <a:gd name="connsiteY1" fmla="*/ 0 h 6858001"/>
              <a:gd name="connsiteX2" fmla="*/ 104775 w 1404481"/>
              <a:gd name="connsiteY2" fmla="*/ 457201 h 6858001"/>
              <a:gd name="connsiteX3" fmla="*/ 1404481 w 1404481"/>
              <a:gd name="connsiteY3" fmla="*/ 6858001 h 6858001"/>
              <a:gd name="connsiteX4" fmla="*/ 0 w 1404481"/>
              <a:gd name="connsiteY4" fmla="*/ 6858001 h 6858001"/>
              <a:gd name="connsiteX5" fmla="*/ 0 w 1404481"/>
              <a:gd name="connsiteY5" fmla="*/ 0 h 6858001"/>
              <a:gd name="connsiteX0" fmla="*/ 0 w 1404481"/>
              <a:gd name="connsiteY0" fmla="*/ 0 h 6858001"/>
              <a:gd name="connsiteX1" fmla="*/ 1404481 w 1404481"/>
              <a:gd name="connsiteY1" fmla="*/ 0 h 6858001"/>
              <a:gd name="connsiteX2" fmla="*/ 390525 w 1404481"/>
              <a:gd name="connsiteY2" fmla="*/ 9526 h 6858001"/>
              <a:gd name="connsiteX3" fmla="*/ 1404481 w 1404481"/>
              <a:gd name="connsiteY3" fmla="*/ 6858001 h 6858001"/>
              <a:gd name="connsiteX4" fmla="*/ 0 w 1404481"/>
              <a:gd name="connsiteY4" fmla="*/ 6858001 h 6858001"/>
              <a:gd name="connsiteX5" fmla="*/ 0 w 1404481"/>
              <a:gd name="connsiteY5" fmla="*/ 0 h 6858001"/>
              <a:gd name="connsiteX0" fmla="*/ 0 w 1404481"/>
              <a:gd name="connsiteY0" fmla="*/ 0 h 6858001"/>
              <a:gd name="connsiteX1" fmla="*/ 1404481 w 1404481"/>
              <a:gd name="connsiteY1" fmla="*/ 0 h 6858001"/>
              <a:gd name="connsiteX2" fmla="*/ 438150 w 1404481"/>
              <a:gd name="connsiteY2" fmla="*/ 523876 h 6858001"/>
              <a:gd name="connsiteX3" fmla="*/ 1404481 w 1404481"/>
              <a:gd name="connsiteY3" fmla="*/ 6858001 h 6858001"/>
              <a:gd name="connsiteX4" fmla="*/ 0 w 1404481"/>
              <a:gd name="connsiteY4" fmla="*/ 6858001 h 6858001"/>
              <a:gd name="connsiteX5" fmla="*/ 0 w 1404481"/>
              <a:gd name="connsiteY5" fmla="*/ 0 h 6858001"/>
              <a:gd name="connsiteX0" fmla="*/ 0 w 1404481"/>
              <a:gd name="connsiteY0" fmla="*/ 0 h 6858001"/>
              <a:gd name="connsiteX1" fmla="*/ 347206 w 1404481"/>
              <a:gd name="connsiteY1" fmla="*/ 9525 h 6858001"/>
              <a:gd name="connsiteX2" fmla="*/ 438150 w 1404481"/>
              <a:gd name="connsiteY2" fmla="*/ 523876 h 6858001"/>
              <a:gd name="connsiteX3" fmla="*/ 1404481 w 1404481"/>
              <a:gd name="connsiteY3" fmla="*/ 6858001 h 6858001"/>
              <a:gd name="connsiteX4" fmla="*/ 0 w 1404481"/>
              <a:gd name="connsiteY4" fmla="*/ 6858001 h 6858001"/>
              <a:gd name="connsiteX5" fmla="*/ 0 w 1404481"/>
              <a:gd name="connsiteY5" fmla="*/ 0 h 6858001"/>
              <a:gd name="connsiteX0" fmla="*/ 0 w 1404481"/>
              <a:gd name="connsiteY0" fmla="*/ 0 h 6858001"/>
              <a:gd name="connsiteX1" fmla="*/ 499606 w 1404481"/>
              <a:gd name="connsiteY1" fmla="*/ 0 h 6858001"/>
              <a:gd name="connsiteX2" fmla="*/ 438150 w 1404481"/>
              <a:gd name="connsiteY2" fmla="*/ 523876 h 6858001"/>
              <a:gd name="connsiteX3" fmla="*/ 1404481 w 1404481"/>
              <a:gd name="connsiteY3" fmla="*/ 6858001 h 6858001"/>
              <a:gd name="connsiteX4" fmla="*/ 0 w 1404481"/>
              <a:gd name="connsiteY4" fmla="*/ 6858001 h 6858001"/>
              <a:gd name="connsiteX5" fmla="*/ 0 w 1404481"/>
              <a:gd name="connsiteY5" fmla="*/ 0 h 6858001"/>
              <a:gd name="connsiteX0" fmla="*/ 0 w 1404481"/>
              <a:gd name="connsiteY0" fmla="*/ 0 h 6858001"/>
              <a:gd name="connsiteX1" fmla="*/ 499606 w 1404481"/>
              <a:gd name="connsiteY1" fmla="*/ 0 h 6858001"/>
              <a:gd name="connsiteX2" fmla="*/ 19050 w 1404481"/>
              <a:gd name="connsiteY2" fmla="*/ 2905126 h 6858001"/>
              <a:gd name="connsiteX3" fmla="*/ 1404481 w 1404481"/>
              <a:gd name="connsiteY3" fmla="*/ 6858001 h 6858001"/>
              <a:gd name="connsiteX4" fmla="*/ 0 w 1404481"/>
              <a:gd name="connsiteY4" fmla="*/ 6858001 h 6858001"/>
              <a:gd name="connsiteX5" fmla="*/ 0 w 1404481"/>
              <a:gd name="connsiteY5" fmla="*/ 0 h 6858001"/>
              <a:gd name="connsiteX0" fmla="*/ 0 w 1404481"/>
              <a:gd name="connsiteY0" fmla="*/ 0 h 6858001"/>
              <a:gd name="connsiteX1" fmla="*/ 499606 w 1404481"/>
              <a:gd name="connsiteY1" fmla="*/ 0 h 6858001"/>
              <a:gd name="connsiteX2" fmla="*/ 19050 w 1404481"/>
              <a:gd name="connsiteY2" fmla="*/ 2905126 h 6858001"/>
              <a:gd name="connsiteX3" fmla="*/ 1404481 w 1404481"/>
              <a:gd name="connsiteY3" fmla="*/ 6858001 h 6858001"/>
              <a:gd name="connsiteX4" fmla="*/ 0 w 1404481"/>
              <a:gd name="connsiteY4" fmla="*/ 6858001 h 6858001"/>
              <a:gd name="connsiteX5" fmla="*/ 0 w 1404481"/>
              <a:gd name="connsiteY5" fmla="*/ 0 h 6858001"/>
              <a:gd name="connsiteX0" fmla="*/ 0 w 1404481"/>
              <a:gd name="connsiteY0" fmla="*/ 0 h 6858001"/>
              <a:gd name="connsiteX1" fmla="*/ 499606 w 1404481"/>
              <a:gd name="connsiteY1" fmla="*/ 0 h 6858001"/>
              <a:gd name="connsiteX2" fmla="*/ 19050 w 1404481"/>
              <a:gd name="connsiteY2" fmla="*/ 2905126 h 6858001"/>
              <a:gd name="connsiteX3" fmla="*/ 1404481 w 1404481"/>
              <a:gd name="connsiteY3" fmla="*/ 6858001 h 6858001"/>
              <a:gd name="connsiteX4" fmla="*/ 0 w 1404481"/>
              <a:gd name="connsiteY4" fmla="*/ 6858001 h 6858001"/>
              <a:gd name="connsiteX5" fmla="*/ 0 w 1404481"/>
              <a:gd name="connsiteY5" fmla="*/ 0 h 6858001"/>
              <a:gd name="connsiteX0" fmla="*/ 0 w 1404481"/>
              <a:gd name="connsiteY0" fmla="*/ 0 h 6858001"/>
              <a:gd name="connsiteX1" fmla="*/ 499606 w 1404481"/>
              <a:gd name="connsiteY1" fmla="*/ 0 h 6858001"/>
              <a:gd name="connsiteX2" fmla="*/ 66675 w 1404481"/>
              <a:gd name="connsiteY2" fmla="*/ 2781301 h 6858001"/>
              <a:gd name="connsiteX3" fmla="*/ 1404481 w 1404481"/>
              <a:gd name="connsiteY3" fmla="*/ 6858001 h 6858001"/>
              <a:gd name="connsiteX4" fmla="*/ 0 w 1404481"/>
              <a:gd name="connsiteY4" fmla="*/ 6858001 h 6858001"/>
              <a:gd name="connsiteX5" fmla="*/ 0 w 1404481"/>
              <a:gd name="connsiteY5" fmla="*/ 0 h 6858001"/>
              <a:gd name="connsiteX0" fmla="*/ 0 w 1410869"/>
              <a:gd name="connsiteY0" fmla="*/ 0 h 6858001"/>
              <a:gd name="connsiteX1" fmla="*/ 499606 w 1410869"/>
              <a:gd name="connsiteY1" fmla="*/ 0 h 6858001"/>
              <a:gd name="connsiteX2" fmla="*/ 1404481 w 1410869"/>
              <a:gd name="connsiteY2" fmla="*/ 6858001 h 6858001"/>
              <a:gd name="connsiteX3" fmla="*/ 0 w 1410869"/>
              <a:gd name="connsiteY3" fmla="*/ 6858001 h 6858001"/>
              <a:gd name="connsiteX4" fmla="*/ 0 w 1410869"/>
              <a:gd name="connsiteY4" fmla="*/ 0 h 6858001"/>
              <a:gd name="connsiteX0" fmla="*/ 0 w 1406555"/>
              <a:gd name="connsiteY0" fmla="*/ 0 h 6858001"/>
              <a:gd name="connsiteX1" fmla="*/ 499606 w 1406555"/>
              <a:gd name="connsiteY1" fmla="*/ 0 h 6858001"/>
              <a:gd name="connsiteX2" fmla="*/ 1404481 w 1406555"/>
              <a:gd name="connsiteY2" fmla="*/ 6858001 h 6858001"/>
              <a:gd name="connsiteX3" fmla="*/ 0 w 1406555"/>
              <a:gd name="connsiteY3" fmla="*/ 6858001 h 6858001"/>
              <a:gd name="connsiteX4" fmla="*/ 0 w 1406555"/>
              <a:gd name="connsiteY4" fmla="*/ 0 h 6858001"/>
              <a:gd name="connsiteX0" fmla="*/ 114294 w 1518775"/>
              <a:gd name="connsiteY0" fmla="*/ 0 h 6858001"/>
              <a:gd name="connsiteX1" fmla="*/ 613900 w 1518775"/>
              <a:gd name="connsiteY1" fmla="*/ 0 h 6858001"/>
              <a:gd name="connsiteX2" fmla="*/ 1518775 w 1518775"/>
              <a:gd name="connsiteY2" fmla="*/ 6858001 h 6858001"/>
              <a:gd name="connsiteX3" fmla="*/ 114294 w 1518775"/>
              <a:gd name="connsiteY3" fmla="*/ 6858001 h 6858001"/>
              <a:gd name="connsiteX4" fmla="*/ 114294 w 1518775"/>
              <a:gd name="connsiteY4" fmla="*/ 0 h 6858001"/>
              <a:gd name="connsiteX0" fmla="*/ 0 w 1404481"/>
              <a:gd name="connsiteY0" fmla="*/ 0 h 6858001"/>
              <a:gd name="connsiteX1" fmla="*/ 499606 w 1404481"/>
              <a:gd name="connsiteY1" fmla="*/ 0 h 6858001"/>
              <a:gd name="connsiteX2" fmla="*/ 1404481 w 1404481"/>
              <a:gd name="connsiteY2" fmla="*/ 6858001 h 6858001"/>
              <a:gd name="connsiteX3" fmla="*/ 0 w 1404481"/>
              <a:gd name="connsiteY3" fmla="*/ 6858001 h 6858001"/>
              <a:gd name="connsiteX4" fmla="*/ 0 w 1404481"/>
              <a:gd name="connsiteY4" fmla="*/ 0 h 6858001"/>
              <a:gd name="connsiteX0" fmla="*/ 0 w 1404481"/>
              <a:gd name="connsiteY0" fmla="*/ 0 h 6858001"/>
              <a:gd name="connsiteX1" fmla="*/ 499606 w 1404481"/>
              <a:gd name="connsiteY1" fmla="*/ 0 h 6858001"/>
              <a:gd name="connsiteX2" fmla="*/ 1404481 w 1404481"/>
              <a:gd name="connsiteY2" fmla="*/ 6858001 h 6858001"/>
              <a:gd name="connsiteX3" fmla="*/ 0 w 1404481"/>
              <a:gd name="connsiteY3" fmla="*/ 6858001 h 6858001"/>
              <a:gd name="connsiteX4" fmla="*/ 0 w 1404481"/>
              <a:gd name="connsiteY4" fmla="*/ 0 h 6858001"/>
              <a:gd name="connsiteX0" fmla="*/ 0 w 1404481"/>
              <a:gd name="connsiteY0" fmla="*/ 0 h 6858001"/>
              <a:gd name="connsiteX1" fmla="*/ 499606 w 1404481"/>
              <a:gd name="connsiteY1" fmla="*/ 0 h 6858001"/>
              <a:gd name="connsiteX2" fmla="*/ 1404481 w 1404481"/>
              <a:gd name="connsiteY2" fmla="*/ 6858001 h 6858001"/>
              <a:gd name="connsiteX3" fmla="*/ 0 w 1404481"/>
              <a:gd name="connsiteY3" fmla="*/ 6858001 h 6858001"/>
              <a:gd name="connsiteX4" fmla="*/ 0 w 1404481"/>
              <a:gd name="connsiteY4" fmla="*/ 0 h 6858001"/>
              <a:gd name="connsiteX0" fmla="*/ 0 w 1404481"/>
              <a:gd name="connsiteY0" fmla="*/ 0 h 6858001"/>
              <a:gd name="connsiteX1" fmla="*/ 499606 w 1404481"/>
              <a:gd name="connsiteY1" fmla="*/ 0 h 6858001"/>
              <a:gd name="connsiteX2" fmla="*/ 1404481 w 1404481"/>
              <a:gd name="connsiteY2" fmla="*/ 6858001 h 6858001"/>
              <a:gd name="connsiteX3" fmla="*/ 0 w 1404481"/>
              <a:gd name="connsiteY3" fmla="*/ 6858001 h 6858001"/>
              <a:gd name="connsiteX4" fmla="*/ 0 w 1404481"/>
              <a:gd name="connsiteY4" fmla="*/ 0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81" h="6858001">
                <a:moveTo>
                  <a:pt x="0" y="0"/>
                </a:moveTo>
                <a:lnTo>
                  <a:pt x="499606" y="0"/>
                </a:lnTo>
                <a:cubicBezTo>
                  <a:pt x="-668146" y="2925748"/>
                  <a:pt x="611449" y="6038851"/>
                  <a:pt x="1404481" y="6858001"/>
                </a:cubicBezTo>
                <a:lnTo>
                  <a:pt x="0" y="6858001"/>
                </a:lnTo>
                <a:lnTo>
                  <a:pt x="0" y="0"/>
                </a:lnTo>
                <a:close/>
              </a:path>
            </a:pathLst>
          </a:custGeom>
          <a:gradFill>
            <a:gsLst>
              <a:gs pos="0">
                <a:schemeClr val="tx2">
                  <a:lumMod val="40000"/>
                  <a:lumOff val="60000"/>
                </a:schemeClr>
              </a:gs>
              <a:gs pos="100000">
                <a:schemeClr val="accent1"/>
              </a:gs>
            </a:gsLst>
            <a:lin ang="5400000" scaled="0"/>
          </a:gradFill>
          <a:ln>
            <a:noFill/>
          </a:ln>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2" name="Rectangle 29"/>
          <p:cNvSpPr txBox="1">
            <a:spLocks noChangeArrowheads="1"/>
          </p:cNvSpPr>
          <p:nvPr/>
        </p:nvSpPr>
        <p:spPr>
          <a:xfrm>
            <a:off x="8442325" y="6378575"/>
            <a:ext cx="576263" cy="244475"/>
          </a:xfrm>
          <a:prstGeom prst="rect">
            <a:avLst/>
          </a:prstGeom>
        </p:spPr>
        <p:txBody>
          <a:bodyPr/>
          <a:lstStyle>
            <a:defPPr>
              <a:defRPr lang="sv-SE"/>
            </a:defPPr>
            <a:lvl1pPr algn="l" rtl="0" fontAlgn="base">
              <a:spcBef>
                <a:spcPct val="0"/>
              </a:spcBef>
              <a:spcAft>
                <a:spcPct val="0"/>
              </a:spcAft>
              <a:defRPr kern="1200">
                <a:solidFill>
                  <a:schemeClr val="bg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fld id="{7069F91E-40E8-4110-841F-F137B14DAE9D}" type="slidenum">
              <a:rPr lang="en-US" smtClean="0">
                <a:latin typeface="+mj-lt"/>
              </a:rPr>
              <a:pPr>
                <a:defRPr/>
              </a:pPr>
              <a:t>‹#›</a:t>
            </a:fld>
            <a:endParaRPr lang="en-US" dirty="0">
              <a:latin typeface="+mj-lt"/>
            </a:endParaRPr>
          </a:p>
        </p:txBody>
      </p:sp>
      <p:pic>
        <p:nvPicPr>
          <p:cNvPr id="2055" name="Picture 4" descr="http://tellus.nederman.com/mar/com/toolbox/Shared%20Documents/Nederman_cyan_jpg.jpg"/>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611188" y="6191250"/>
            <a:ext cx="1800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88" r:id="rId18"/>
    <p:sldLayoutId id="2147484189" r:id="rId19"/>
  </p:sldLayoutIdLst>
  <p:timing>
    <p:tnLst>
      <p:par>
        <p:cTn id="1" dur="indefinite" restart="never" nodeType="tmRoot"/>
      </p:par>
    </p:tnLst>
  </p:timing>
  <p:txStyles>
    <p:titleStyle>
      <a:lvl1pPr algn="l" rtl="0" eaLnBrk="0" fontAlgn="base" hangingPunct="0">
        <a:spcBef>
          <a:spcPct val="0"/>
        </a:spcBef>
        <a:spcAft>
          <a:spcPct val="0"/>
        </a:spcAft>
        <a:defRPr sz="3200"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3200" b="1">
          <a:solidFill>
            <a:schemeClr val="tx2"/>
          </a:solidFill>
          <a:latin typeface="Arial" charset="0"/>
          <a:cs typeface="Arial" charset="0"/>
        </a:defRPr>
      </a:lvl2pPr>
      <a:lvl3pPr algn="l" rtl="0" eaLnBrk="0" fontAlgn="base" hangingPunct="0">
        <a:spcBef>
          <a:spcPct val="0"/>
        </a:spcBef>
        <a:spcAft>
          <a:spcPct val="0"/>
        </a:spcAft>
        <a:defRPr sz="3200" b="1">
          <a:solidFill>
            <a:schemeClr val="tx2"/>
          </a:solidFill>
          <a:latin typeface="Arial" charset="0"/>
          <a:cs typeface="Arial" charset="0"/>
        </a:defRPr>
      </a:lvl3pPr>
      <a:lvl4pPr algn="l" rtl="0" eaLnBrk="0" fontAlgn="base" hangingPunct="0">
        <a:spcBef>
          <a:spcPct val="0"/>
        </a:spcBef>
        <a:spcAft>
          <a:spcPct val="0"/>
        </a:spcAft>
        <a:defRPr sz="3200" b="1">
          <a:solidFill>
            <a:schemeClr val="tx2"/>
          </a:solidFill>
          <a:latin typeface="Arial" charset="0"/>
          <a:cs typeface="Arial" charset="0"/>
        </a:defRPr>
      </a:lvl4pPr>
      <a:lvl5pPr algn="l" rtl="0" eaLnBrk="0" fontAlgn="base" hangingPunct="0">
        <a:spcBef>
          <a:spcPct val="0"/>
        </a:spcBef>
        <a:spcAft>
          <a:spcPct val="0"/>
        </a:spcAft>
        <a:defRPr sz="3200" b="1">
          <a:solidFill>
            <a:schemeClr val="tx2"/>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p:titleStyle>
    <p:bodyStyle>
      <a:lvl1pPr marL="265113" indent="-265113" algn="l" rtl="0" eaLnBrk="0" fontAlgn="base" hangingPunct="0">
        <a:spcBef>
          <a:spcPct val="20000"/>
        </a:spcBef>
        <a:spcAft>
          <a:spcPct val="0"/>
        </a:spcAft>
        <a:buClr>
          <a:schemeClr val="tx2"/>
        </a:buClr>
        <a:buFont typeface="Arial" pitchFamily="34" charset="0"/>
        <a:buChar char="■"/>
        <a:defRPr sz="2000" kern="1200">
          <a:solidFill>
            <a:schemeClr val="tx1"/>
          </a:solidFill>
          <a:latin typeface="Arial" charset="0"/>
          <a:ea typeface="+mn-ea"/>
          <a:cs typeface="+mn-cs"/>
        </a:defRPr>
      </a:lvl1pPr>
      <a:lvl2pPr marL="615950" indent="-171450" algn="l" rtl="0" eaLnBrk="0" fontAlgn="base" hangingPunct="0">
        <a:lnSpc>
          <a:spcPct val="85000"/>
        </a:lnSpc>
        <a:spcBef>
          <a:spcPct val="20000"/>
        </a:spcBef>
        <a:spcAft>
          <a:spcPct val="0"/>
        </a:spcAft>
        <a:buClr>
          <a:schemeClr val="tx2"/>
        </a:buClr>
        <a:buFont typeface="Arial" pitchFamily="34" charset="0"/>
        <a:buChar char="▪"/>
        <a:defRPr kern="1200">
          <a:solidFill>
            <a:schemeClr val="tx1"/>
          </a:solidFill>
          <a:latin typeface="Arial" charset="0"/>
          <a:ea typeface="+mn-ea"/>
          <a:cs typeface="+mn-cs"/>
        </a:defRPr>
      </a:lvl2pPr>
      <a:lvl3pPr marL="981075" indent="-185738" algn="l" rtl="0" eaLnBrk="0" fontAlgn="base" hangingPunct="0">
        <a:lnSpc>
          <a:spcPct val="85000"/>
        </a:lnSpc>
        <a:spcBef>
          <a:spcPct val="20000"/>
        </a:spcBef>
        <a:spcAft>
          <a:spcPct val="0"/>
        </a:spcAft>
        <a:buClr>
          <a:srgbClr val="0099FF"/>
        </a:buClr>
        <a:buFont typeface="Arial" pitchFamily="34" charset="0"/>
        <a:buChar char="–"/>
        <a:defRPr sz="1600" kern="1200">
          <a:solidFill>
            <a:schemeClr val="tx1"/>
          </a:solidFill>
          <a:latin typeface="Arial" charset="0"/>
          <a:ea typeface="+mn-ea"/>
          <a:cs typeface="+mn-cs"/>
        </a:defRPr>
      </a:lvl3pPr>
      <a:lvl4pPr marL="1271588" indent="-203200" algn="l" rtl="0" eaLnBrk="0" fontAlgn="base" hangingPunct="0">
        <a:lnSpc>
          <a:spcPct val="85000"/>
        </a:lnSpc>
        <a:spcBef>
          <a:spcPct val="20000"/>
        </a:spcBef>
        <a:spcAft>
          <a:spcPct val="0"/>
        </a:spcAft>
        <a:buClr>
          <a:srgbClr val="0099FF"/>
        </a:buClr>
        <a:buFont typeface="Arial" pitchFamily="34" charset="0"/>
        <a:buChar char="–"/>
        <a:defRPr sz="1400" kern="1200">
          <a:solidFill>
            <a:schemeClr val="tx1"/>
          </a:solidFill>
          <a:latin typeface="Arial" charset="0"/>
          <a:ea typeface="+mn-ea"/>
          <a:cs typeface="+mn-cs"/>
        </a:defRPr>
      </a:lvl4pPr>
      <a:lvl5pPr marL="211455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8.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1.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8.xml"/><Relationship Id="rId1" Type="http://schemas.openxmlformats.org/officeDocument/2006/relationships/themeOverride" Target="../theme/themeOverride1.xml"/><Relationship Id="rId5" Type="http://schemas.openxmlformats.org/officeDocument/2006/relationships/image" Target="../media/image22.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ctrTitle"/>
          </p:nvPr>
        </p:nvSpPr>
        <p:spPr>
          <a:xfrm>
            <a:off x="539750" y="4818063"/>
            <a:ext cx="7772400" cy="555625"/>
          </a:xfrm>
        </p:spPr>
        <p:txBody>
          <a:bodyPr/>
          <a:lstStyle/>
          <a:p>
            <a:pPr eaLnBrk="1" hangingPunct="1"/>
            <a:r>
              <a:rPr lang="en-GB" i="1">
                <a:latin typeface="Arial" pitchFamily="34" charset="0"/>
                <a:cs typeface="Arial" pitchFamily="34" charset="0"/>
              </a:rPr>
              <a:t>Nederman exhaust extraction nozzle</a:t>
            </a:r>
            <a:br>
              <a:rPr lang="en-GB" i="1">
                <a:latin typeface="Arial" pitchFamily="34" charset="0"/>
                <a:cs typeface="Arial" pitchFamily="34" charset="0"/>
              </a:rPr>
            </a:br>
            <a:endParaRPr lang="en-US">
              <a:latin typeface="Arial" pitchFamily="34" charset="0"/>
              <a:cs typeface="Arial" pitchFamily="34" charset="0"/>
            </a:endParaRPr>
          </a:p>
        </p:txBody>
      </p:sp>
      <p:sp>
        <p:nvSpPr>
          <p:cNvPr id="5" name="Subtitle 4"/>
          <p:cNvSpPr>
            <a:spLocks noGrp="1"/>
          </p:cNvSpPr>
          <p:nvPr>
            <p:ph type="subTitle" idx="1"/>
          </p:nvPr>
        </p:nvSpPr>
        <p:spPr>
          <a:xfrm>
            <a:off x="539750" y="5373688"/>
            <a:ext cx="7775575" cy="503237"/>
          </a:xfrm>
        </p:spPr>
        <p:txBody>
          <a:bodyPr/>
          <a:lstStyle/>
          <a:p>
            <a:pPr eaLnBrk="1" hangingPunct="1">
              <a:defRPr/>
            </a:pPr>
            <a:r>
              <a:rPr lang="en-US" dirty="0"/>
              <a:t>General information and new on-floor extraction nozzle</a:t>
            </a:r>
          </a:p>
        </p:txBody>
      </p:sp>
      <p:pic>
        <p:nvPicPr>
          <p:cNvPr id="2" name="Picture Placeholder 1"/>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12700"/>
            <a:ext cx="9159875" cy="4157663"/>
          </a:xfrm>
          <a:custGeom>
            <a:avLst/>
            <a:gdLst>
              <a:gd name="T0" fmla="*/ 0 w 9160337"/>
              <a:gd name="T1" fmla="*/ 2395837 h 4158515"/>
              <a:gd name="T2" fmla="*/ 654 w 9160337"/>
              <a:gd name="T3" fmla="*/ 12946 h 4158515"/>
              <a:gd name="T4" fmla="*/ 9159413 w 9160337"/>
              <a:gd name="T5" fmla="*/ 0 h 4158515"/>
              <a:gd name="T6" fmla="*/ 9156661 w 9160337"/>
              <a:gd name="T7" fmla="*/ 2827349 h 4158515"/>
              <a:gd name="T8" fmla="*/ 0 w 9160337"/>
              <a:gd name="T9" fmla="*/ 2395837 h 41585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60337" h="4158515">
                <a:moveTo>
                  <a:pt x="0" y="2396819"/>
                </a:moveTo>
                <a:lnTo>
                  <a:pt x="654" y="12952"/>
                </a:lnTo>
                <a:lnTo>
                  <a:pt x="9160337" y="0"/>
                </a:lnTo>
                <a:cubicBezTo>
                  <a:pt x="9160213" y="1326383"/>
                  <a:pt x="9157709" y="1502125"/>
                  <a:pt x="9157585" y="2828508"/>
                </a:cubicBezTo>
                <a:cubicBezTo>
                  <a:pt x="5010226" y="5559866"/>
                  <a:pt x="1236806" y="3398650"/>
                  <a:pt x="0" y="2396819"/>
                </a:cubicBezTo>
                <a:close/>
              </a:path>
            </a:pathLst>
          </a:cu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484313"/>
            <a:ext cx="7488238" cy="2893100"/>
          </a:xfrm>
          <a:prstGeom prst="rect">
            <a:avLst/>
          </a:prstGeom>
        </p:spPr>
        <p:txBody>
          <a:bodyPr>
            <a:spAutoFit/>
          </a:bodyPr>
          <a:lstStyle/>
          <a:p>
            <a:pPr marL="285750" indent="-285750">
              <a:buFont typeface="Arial" pitchFamily="34" charset="0"/>
              <a:buChar char="•"/>
              <a:defRPr/>
            </a:pPr>
            <a:r>
              <a:rPr lang="en-US" sz="1400" dirty="0">
                <a:solidFill>
                  <a:srgbClr val="000000"/>
                </a:solidFill>
              </a:rPr>
              <a:t>Exhaust emissions from a cold-start engine can reach toxic levels within a closed building. </a:t>
            </a:r>
          </a:p>
          <a:p>
            <a:pPr marL="285750" indent="-285750">
              <a:buFont typeface="Arial" pitchFamily="34" charset="0"/>
              <a:buChar char="•"/>
              <a:defRPr/>
            </a:pPr>
            <a:r>
              <a:rPr lang="en-US" sz="1400" dirty="0" smtClean="0">
                <a:solidFill>
                  <a:srgbClr val="000000"/>
                </a:solidFill>
              </a:rPr>
              <a:t>The odorless </a:t>
            </a:r>
            <a:r>
              <a:rPr lang="en-US" sz="1400" dirty="0">
                <a:solidFill>
                  <a:srgbClr val="000000"/>
                </a:solidFill>
              </a:rPr>
              <a:t>carbon monoxide (vehicle exhaust) builds up in the </a:t>
            </a:r>
            <a:r>
              <a:rPr lang="en-US" sz="1400" dirty="0" smtClean="0">
                <a:solidFill>
                  <a:srgbClr val="000000"/>
                </a:solidFill>
              </a:rPr>
              <a:t>building. Even if </a:t>
            </a:r>
            <a:r>
              <a:rPr lang="en-US" sz="1400" dirty="0">
                <a:solidFill>
                  <a:srgbClr val="000000"/>
                </a:solidFill>
              </a:rPr>
              <a:t>the vehicles </a:t>
            </a:r>
            <a:r>
              <a:rPr lang="en-US" sz="1400" dirty="0" smtClean="0">
                <a:solidFill>
                  <a:srgbClr val="000000"/>
                </a:solidFill>
              </a:rPr>
              <a:t>run </a:t>
            </a:r>
            <a:r>
              <a:rPr lang="en-US" sz="1400" dirty="0">
                <a:solidFill>
                  <a:srgbClr val="000000"/>
                </a:solidFill>
              </a:rPr>
              <a:t>only a short time indoors and with open doors, </a:t>
            </a:r>
            <a:r>
              <a:rPr lang="en-US" sz="1400" dirty="0" smtClean="0">
                <a:solidFill>
                  <a:srgbClr val="000000"/>
                </a:solidFill>
              </a:rPr>
              <a:t>. </a:t>
            </a:r>
            <a:endParaRPr lang="en-US" sz="1400" dirty="0">
              <a:solidFill>
                <a:srgbClr val="000000"/>
              </a:solidFill>
            </a:endParaRPr>
          </a:p>
          <a:p>
            <a:pPr marL="285750" indent="-285750">
              <a:buFont typeface="Arial" pitchFamily="34" charset="0"/>
              <a:buChar char="•"/>
              <a:defRPr/>
            </a:pPr>
            <a:r>
              <a:rPr lang="en-US" sz="1400" dirty="0">
                <a:solidFill>
                  <a:srgbClr val="000000"/>
                </a:solidFill>
              </a:rPr>
              <a:t>Without control and removal of the vehicle exhaust fumes they can lead to worker illness, heavier facility maintenance and damage to the sensitive electronics of diagnostic and servicing equipment in the workshop.</a:t>
            </a:r>
          </a:p>
          <a:p>
            <a:pPr>
              <a:defRPr/>
            </a:pPr>
            <a:endParaRPr lang="en-US" sz="1400" dirty="0">
              <a:solidFill>
                <a:srgbClr val="000000"/>
              </a:solidFill>
            </a:endParaRPr>
          </a:p>
          <a:p>
            <a:pPr>
              <a:defRPr/>
            </a:pPr>
            <a:r>
              <a:rPr lang="en-US" sz="1400" b="1" dirty="0">
                <a:solidFill>
                  <a:srgbClr val="000000"/>
                </a:solidFill>
              </a:rPr>
              <a:t>Exhaust extraction at source</a:t>
            </a:r>
          </a:p>
          <a:p>
            <a:pPr marL="285750" indent="-285750">
              <a:buFont typeface="Arial" pitchFamily="34" charset="0"/>
              <a:buChar char="•"/>
              <a:defRPr/>
            </a:pPr>
            <a:r>
              <a:rPr lang="en-US" sz="1400" dirty="0">
                <a:solidFill>
                  <a:srgbClr val="000000"/>
                </a:solidFill>
              </a:rPr>
              <a:t>The most effective method of capturing and removing of vehicle exhaust fumes is capture at source. </a:t>
            </a:r>
          </a:p>
          <a:p>
            <a:pPr marL="285750" indent="-285750">
              <a:buFont typeface="Arial" pitchFamily="34" charset="0"/>
              <a:buChar char="•"/>
              <a:defRPr/>
            </a:pPr>
            <a:r>
              <a:rPr lang="en-US" sz="1400" dirty="0">
                <a:solidFill>
                  <a:srgbClr val="000000"/>
                </a:solidFill>
              </a:rPr>
              <a:t>Capturing the vehicle exhaust gases provides a safer and more pleasant working environment.</a:t>
            </a:r>
          </a:p>
        </p:txBody>
      </p:sp>
      <p:sp>
        <p:nvSpPr>
          <p:cNvPr id="23555" name="Rectangle 2"/>
          <p:cNvSpPr>
            <a:spLocks noChangeArrowheads="1"/>
          </p:cNvSpPr>
          <p:nvPr/>
        </p:nvSpPr>
        <p:spPr bwMode="auto">
          <a:xfrm>
            <a:off x="596900" y="476250"/>
            <a:ext cx="77724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2400" b="1">
                <a:solidFill>
                  <a:schemeClr val="tx2"/>
                </a:solidFill>
              </a:rPr>
              <a:t>Why exhaust extraction nozzles?</a:t>
            </a:r>
          </a:p>
        </p:txBody>
      </p:sp>
      <p:pic>
        <p:nvPicPr>
          <p:cNvPr id="2355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67175" y="4375150"/>
            <a:ext cx="3529013"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596900" y="476250"/>
            <a:ext cx="77724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2400" b="1">
                <a:solidFill>
                  <a:schemeClr val="tx2"/>
                </a:solidFill>
              </a:rPr>
              <a:t>Why use Nederman exhaust extraction nozzles?</a:t>
            </a:r>
          </a:p>
        </p:txBody>
      </p:sp>
      <p:sp>
        <p:nvSpPr>
          <p:cNvPr id="24579" name="Rectangle 3"/>
          <p:cNvSpPr>
            <a:spLocks noChangeArrowheads="1"/>
          </p:cNvSpPr>
          <p:nvPr/>
        </p:nvSpPr>
        <p:spPr bwMode="auto">
          <a:xfrm>
            <a:off x="611188" y="1916113"/>
            <a:ext cx="7772400" cy="3328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5000"/>
              </a:lnSpc>
              <a:spcBef>
                <a:spcPct val="50000"/>
              </a:spcBef>
              <a:buClr>
                <a:schemeClr val="tx1"/>
              </a:buClr>
              <a:buSzPct val="75000"/>
            </a:pPr>
            <a:r>
              <a:rPr lang="en-GB" sz="2000" dirty="0" smtClean="0">
                <a:solidFill>
                  <a:srgbClr val="000000"/>
                </a:solidFill>
              </a:rPr>
              <a:t>Capture at source – most efficient</a:t>
            </a:r>
          </a:p>
          <a:p>
            <a:pPr eaLnBrk="1" hangingPunct="1">
              <a:lnSpc>
                <a:spcPct val="125000"/>
              </a:lnSpc>
              <a:spcBef>
                <a:spcPct val="50000"/>
              </a:spcBef>
              <a:buClr>
                <a:schemeClr val="tx1"/>
              </a:buClr>
              <a:buSzPct val="75000"/>
            </a:pPr>
            <a:r>
              <a:rPr lang="en-GB" sz="2000" dirty="0" smtClean="0">
                <a:solidFill>
                  <a:srgbClr val="000000"/>
                </a:solidFill>
              </a:rPr>
              <a:t>Safer </a:t>
            </a:r>
            <a:r>
              <a:rPr lang="en-GB" sz="2000" dirty="0">
                <a:solidFill>
                  <a:srgbClr val="000000"/>
                </a:solidFill>
              </a:rPr>
              <a:t>working environment</a:t>
            </a:r>
          </a:p>
          <a:p>
            <a:pPr eaLnBrk="1" hangingPunct="1">
              <a:lnSpc>
                <a:spcPct val="125000"/>
              </a:lnSpc>
              <a:spcBef>
                <a:spcPct val="50000"/>
              </a:spcBef>
              <a:buClr>
                <a:schemeClr val="tx1"/>
              </a:buClr>
              <a:buSzPct val="75000"/>
            </a:pPr>
            <a:r>
              <a:rPr lang="en-GB" sz="2000" dirty="0">
                <a:solidFill>
                  <a:srgbClr val="000000"/>
                </a:solidFill>
              </a:rPr>
              <a:t>Clean and tidy premises</a:t>
            </a:r>
          </a:p>
          <a:p>
            <a:pPr eaLnBrk="1" hangingPunct="1">
              <a:lnSpc>
                <a:spcPct val="125000"/>
              </a:lnSpc>
              <a:spcBef>
                <a:spcPct val="50000"/>
              </a:spcBef>
              <a:buClr>
                <a:schemeClr val="tx1"/>
              </a:buClr>
              <a:buSzPct val="75000"/>
            </a:pPr>
            <a:r>
              <a:rPr lang="en-GB" sz="2000" dirty="0">
                <a:solidFill>
                  <a:srgbClr val="000000"/>
                </a:solidFill>
              </a:rPr>
              <a:t>Comply with laws and regulations</a:t>
            </a:r>
          </a:p>
          <a:p>
            <a:pPr eaLnBrk="1" hangingPunct="1">
              <a:lnSpc>
                <a:spcPct val="125000"/>
              </a:lnSpc>
              <a:spcBef>
                <a:spcPct val="50000"/>
              </a:spcBef>
              <a:buClr>
                <a:schemeClr val="tx1"/>
              </a:buClr>
              <a:buSzPct val="75000"/>
            </a:pPr>
            <a:endParaRPr lang="en-GB" sz="2400" dirty="0">
              <a:solidFill>
                <a:srgbClr val="000000"/>
              </a:solidFill>
            </a:endParaRPr>
          </a:p>
        </p:txBody>
      </p:sp>
      <p:pic>
        <p:nvPicPr>
          <p:cNvPr id="24580"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22863" y="2205038"/>
            <a:ext cx="3213100" cy="2332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6"/>
          <p:cNvSpPr txBox="1">
            <a:spLocks noChangeArrowheads="1"/>
          </p:cNvSpPr>
          <p:nvPr/>
        </p:nvSpPr>
        <p:spPr bwMode="auto">
          <a:xfrm>
            <a:off x="168275" y="331788"/>
            <a:ext cx="7920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eaLnBrk="1" hangingPunct="1"/>
            <a:r>
              <a:rPr lang="en-GB" sz="2400" b="1" dirty="0">
                <a:solidFill>
                  <a:schemeClr val="tx2"/>
                </a:solidFill>
              </a:rPr>
              <a:t>Extraction Nozzles – Typical </a:t>
            </a:r>
            <a:r>
              <a:rPr lang="en-GB" sz="2400" b="1" dirty="0" smtClean="0">
                <a:solidFill>
                  <a:schemeClr val="tx2"/>
                </a:solidFill>
              </a:rPr>
              <a:t>Applications</a:t>
            </a:r>
            <a:endParaRPr lang="en-GB" sz="2400" b="1" dirty="0">
              <a:solidFill>
                <a:schemeClr val="tx2"/>
              </a:solidFill>
            </a:endParaRPr>
          </a:p>
        </p:txBody>
      </p:sp>
      <p:sp>
        <p:nvSpPr>
          <p:cNvPr id="26643" name="Rectangle 1"/>
          <p:cNvSpPr>
            <a:spLocks noChangeArrowheads="1"/>
          </p:cNvSpPr>
          <p:nvPr/>
        </p:nvSpPr>
        <p:spPr bwMode="auto">
          <a:xfrm>
            <a:off x="215900" y="788988"/>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000000"/>
                </a:solidFill>
              </a:rPr>
              <a:t>Vehicle exhaust extraction for cars, trucks, buses, fire trucks, ambulances and other emergency vehicles</a:t>
            </a:r>
          </a:p>
        </p:txBody>
      </p:sp>
      <p:sp>
        <p:nvSpPr>
          <p:cNvPr id="2" name="TextBox 1"/>
          <p:cNvSpPr txBox="1"/>
          <p:nvPr/>
        </p:nvSpPr>
        <p:spPr>
          <a:xfrm>
            <a:off x="631055" y="2473720"/>
            <a:ext cx="2016280" cy="307777"/>
          </a:xfrm>
          <a:prstGeom prst="rect">
            <a:avLst/>
          </a:prstGeom>
          <a:noFill/>
        </p:spPr>
        <p:txBody>
          <a:bodyPr wrap="square" rtlCol="0">
            <a:spAutoFit/>
          </a:bodyPr>
          <a:lstStyle/>
          <a:p>
            <a:r>
              <a:rPr lang="sv-SE" sz="1400" b="1" dirty="0" smtClean="0">
                <a:solidFill>
                  <a:srgbClr val="000000"/>
                </a:solidFill>
              </a:rPr>
              <a:t>Car </a:t>
            </a:r>
            <a:r>
              <a:rPr lang="sv-SE" sz="1400" b="1" dirty="0" err="1" smtClean="0">
                <a:solidFill>
                  <a:srgbClr val="000000"/>
                </a:solidFill>
              </a:rPr>
              <a:t>repair</a:t>
            </a:r>
            <a:r>
              <a:rPr lang="sv-SE" sz="1400" b="1" dirty="0" smtClean="0">
                <a:solidFill>
                  <a:srgbClr val="000000"/>
                </a:solidFill>
              </a:rPr>
              <a:t> shops </a:t>
            </a:r>
            <a:endParaRPr lang="sv-SE" sz="1400" b="1" dirty="0">
              <a:solidFill>
                <a:srgbClr val="000000"/>
              </a:solidFill>
            </a:endParaRPr>
          </a:p>
        </p:txBody>
      </p:sp>
      <p:sp>
        <p:nvSpPr>
          <p:cNvPr id="21" name="TextBox 20"/>
          <p:cNvSpPr txBox="1"/>
          <p:nvPr/>
        </p:nvSpPr>
        <p:spPr>
          <a:xfrm>
            <a:off x="3451861" y="2473720"/>
            <a:ext cx="2376330" cy="307777"/>
          </a:xfrm>
          <a:prstGeom prst="rect">
            <a:avLst/>
          </a:prstGeom>
          <a:noFill/>
        </p:spPr>
        <p:txBody>
          <a:bodyPr wrap="square" rtlCol="0">
            <a:spAutoFit/>
          </a:bodyPr>
          <a:lstStyle/>
          <a:p>
            <a:r>
              <a:rPr lang="sv-SE" sz="1400" b="1" dirty="0" smtClean="0">
                <a:solidFill>
                  <a:srgbClr val="000000"/>
                </a:solidFill>
              </a:rPr>
              <a:t>Truck/bus </a:t>
            </a:r>
            <a:r>
              <a:rPr lang="sv-SE" sz="1400" b="1" dirty="0" err="1" smtClean="0">
                <a:solidFill>
                  <a:srgbClr val="000000"/>
                </a:solidFill>
              </a:rPr>
              <a:t>repair</a:t>
            </a:r>
            <a:r>
              <a:rPr lang="sv-SE" sz="1400" b="1" dirty="0" smtClean="0">
                <a:solidFill>
                  <a:srgbClr val="000000"/>
                </a:solidFill>
              </a:rPr>
              <a:t> shops</a:t>
            </a:r>
            <a:endParaRPr lang="sv-SE" sz="1400" b="1" dirty="0">
              <a:solidFill>
                <a:srgbClr val="000000"/>
              </a:solidFill>
            </a:endParaRPr>
          </a:p>
        </p:txBody>
      </p:sp>
      <p:sp>
        <p:nvSpPr>
          <p:cNvPr id="22" name="TextBox 21"/>
          <p:cNvSpPr txBox="1"/>
          <p:nvPr/>
        </p:nvSpPr>
        <p:spPr>
          <a:xfrm>
            <a:off x="6660290" y="2481836"/>
            <a:ext cx="2160300" cy="523220"/>
          </a:xfrm>
          <a:prstGeom prst="rect">
            <a:avLst/>
          </a:prstGeom>
          <a:noFill/>
        </p:spPr>
        <p:txBody>
          <a:bodyPr wrap="square" rtlCol="0">
            <a:spAutoFit/>
          </a:bodyPr>
          <a:lstStyle/>
          <a:p>
            <a:r>
              <a:rPr lang="sv-SE" sz="1400" b="1" dirty="0" err="1" smtClean="0">
                <a:solidFill>
                  <a:srgbClr val="000000"/>
                </a:solidFill>
              </a:rPr>
              <a:t>Moving</a:t>
            </a:r>
            <a:r>
              <a:rPr lang="sv-SE" sz="1400" b="1" dirty="0" smtClean="0">
                <a:solidFill>
                  <a:srgbClr val="000000"/>
                </a:solidFill>
              </a:rPr>
              <a:t> </a:t>
            </a:r>
            <a:r>
              <a:rPr lang="sv-SE" sz="1400" b="1" dirty="0" err="1" smtClean="0">
                <a:solidFill>
                  <a:srgbClr val="000000"/>
                </a:solidFill>
              </a:rPr>
              <a:t>vehicles</a:t>
            </a:r>
            <a:r>
              <a:rPr lang="sv-SE" sz="1400" b="1" dirty="0" smtClean="0">
                <a:solidFill>
                  <a:srgbClr val="000000"/>
                </a:solidFill>
              </a:rPr>
              <a:t>, </a:t>
            </a:r>
            <a:br>
              <a:rPr lang="sv-SE" sz="1400" b="1" dirty="0" smtClean="0">
                <a:solidFill>
                  <a:srgbClr val="000000"/>
                </a:solidFill>
              </a:rPr>
            </a:br>
            <a:r>
              <a:rPr lang="sv-SE" sz="1400" b="1" dirty="0" err="1" smtClean="0">
                <a:solidFill>
                  <a:srgbClr val="000000"/>
                </a:solidFill>
              </a:rPr>
              <a:t>emergency</a:t>
            </a:r>
            <a:r>
              <a:rPr lang="sv-SE" sz="1400" b="1" dirty="0" smtClean="0">
                <a:solidFill>
                  <a:srgbClr val="000000"/>
                </a:solidFill>
              </a:rPr>
              <a:t> </a:t>
            </a:r>
            <a:r>
              <a:rPr lang="sv-SE" sz="1400" b="1" dirty="0" err="1" smtClean="0">
                <a:solidFill>
                  <a:srgbClr val="000000"/>
                </a:solidFill>
              </a:rPr>
              <a:t>vehicles</a:t>
            </a:r>
            <a:endParaRPr lang="sv-SE" sz="1400" b="1" dirty="0">
              <a:solidFill>
                <a:srgbClr val="000000"/>
              </a:solidFill>
            </a:endParaRPr>
          </a:p>
        </p:txBody>
      </p:sp>
      <p:pic>
        <p:nvPicPr>
          <p:cNvPr id="1026" name="Picture 2" descr="https://lh3.googleusercontent.com/-TR6UsAznxtg/UDKjyaE-u_I/AAAAAAAABOk/7bND8m70-64/w857-h569-no/865%2BExhaust%2BHose%2BReel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410" y="2996940"/>
            <a:ext cx="2631570" cy="17472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72250" y="2996939"/>
            <a:ext cx="2330643" cy="1747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homas N\Marknadskommunikation\Euro 6\StillbilderEuro6\P129076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87122" y="2996939"/>
            <a:ext cx="3105808" cy="17472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95288" y="331788"/>
            <a:ext cx="79200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eaLnBrk="1" hangingPunct="1">
              <a:spcBef>
                <a:spcPct val="50000"/>
              </a:spcBef>
            </a:pPr>
            <a:r>
              <a:rPr lang="sv-SE" sz="2400" b="1" dirty="0" err="1">
                <a:solidFill>
                  <a:schemeClr val="tx2"/>
                </a:solidFill>
              </a:rPr>
              <a:t>Extraction</a:t>
            </a:r>
            <a:r>
              <a:rPr lang="sv-SE" sz="2400" b="1" dirty="0">
                <a:solidFill>
                  <a:schemeClr val="tx2"/>
                </a:solidFill>
              </a:rPr>
              <a:t> </a:t>
            </a:r>
            <a:r>
              <a:rPr lang="sv-SE" sz="2400" b="1" dirty="0" err="1">
                <a:solidFill>
                  <a:schemeClr val="tx2"/>
                </a:solidFill>
              </a:rPr>
              <a:t>Nozzles</a:t>
            </a:r>
            <a:r>
              <a:rPr lang="sv-SE" sz="2400" b="1" dirty="0">
                <a:solidFill>
                  <a:schemeClr val="tx2"/>
                </a:solidFill>
              </a:rPr>
              <a:t> – </a:t>
            </a:r>
            <a:r>
              <a:rPr lang="sv-SE" sz="2400" b="1" dirty="0" err="1">
                <a:solidFill>
                  <a:schemeClr val="tx2"/>
                </a:solidFill>
              </a:rPr>
              <a:t>Overview</a:t>
            </a:r>
            <a:r>
              <a:rPr lang="sv-SE" sz="2400" b="1" dirty="0">
                <a:solidFill>
                  <a:schemeClr val="tx2"/>
                </a:solidFill>
              </a:rPr>
              <a:t> </a:t>
            </a:r>
            <a:r>
              <a:rPr lang="sv-SE" sz="2400" b="1" dirty="0" err="1">
                <a:solidFill>
                  <a:schemeClr val="tx2"/>
                </a:solidFill>
              </a:rPr>
              <a:t>of</a:t>
            </a:r>
            <a:r>
              <a:rPr lang="sv-SE" sz="2400" b="1" dirty="0">
                <a:solidFill>
                  <a:schemeClr val="tx2"/>
                </a:solidFill>
              </a:rPr>
              <a:t> the Product Range</a:t>
            </a:r>
          </a:p>
        </p:txBody>
      </p:sp>
      <p:sp>
        <p:nvSpPr>
          <p:cNvPr id="25607" name="Text Box 11"/>
          <p:cNvSpPr txBox="1">
            <a:spLocks noChangeArrowheads="1"/>
          </p:cNvSpPr>
          <p:nvPr/>
        </p:nvSpPr>
        <p:spPr bwMode="auto">
          <a:xfrm>
            <a:off x="250825" y="1485015"/>
            <a:ext cx="18469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r>
              <a:rPr lang="sv-SE" sz="1200" b="1" dirty="0" smtClean="0">
                <a:solidFill>
                  <a:srgbClr val="000000"/>
                </a:solidFill>
              </a:rPr>
              <a:t>Manual </a:t>
            </a:r>
            <a:r>
              <a:rPr lang="sv-SE" sz="1200" b="1" dirty="0" err="1" smtClean="0">
                <a:solidFill>
                  <a:srgbClr val="000000"/>
                </a:solidFill>
              </a:rPr>
              <a:t>disconnection</a:t>
            </a:r>
            <a:r>
              <a:rPr lang="sv-SE" sz="1200" b="1" dirty="0" smtClean="0">
                <a:solidFill>
                  <a:srgbClr val="000000"/>
                </a:solidFill>
              </a:rPr>
              <a:t> </a:t>
            </a:r>
            <a:br>
              <a:rPr lang="sv-SE" sz="1200" b="1" dirty="0" smtClean="0">
                <a:solidFill>
                  <a:srgbClr val="000000"/>
                </a:solidFill>
              </a:rPr>
            </a:br>
            <a:r>
              <a:rPr lang="sv-SE" sz="1200" b="1" dirty="0" smtClean="0">
                <a:solidFill>
                  <a:srgbClr val="000000"/>
                </a:solidFill>
              </a:rPr>
              <a:t>Rubber </a:t>
            </a:r>
            <a:r>
              <a:rPr lang="sv-SE" sz="1200" b="1" dirty="0" err="1" smtClean="0">
                <a:solidFill>
                  <a:srgbClr val="000000"/>
                </a:solidFill>
              </a:rPr>
              <a:t>Nozzles</a:t>
            </a:r>
            <a:endParaRPr lang="sv-SE" sz="1200" b="1" dirty="0">
              <a:solidFill>
                <a:srgbClr val="000000"/>
              </a:solidFill>
            </a:endParaRPr>
          </a:p>
        </p:txBody>
      </p:sp>
      <p:sp>
        <p:nvSpPr>
          <p:cNvPr id="11272" name="Text Box 12"/>
          <p:cNvSpPr txBox="1">
            <a:spLocks noChangeArrowheads="1"/>
          </p:cNvSpPr>
          <p:nvPr/>
        </p:nvSpPr>
        <p:spPr bwMode="auto">
          <a:xfrm>
            <a:off x="2705495" y="1485015"/>
            <a:ext cx="17443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a:defRPr/>
            </a:pPr>
            <a:r>
              <a:rPr lang="sv-SE" sz="1200" b="1" dirty="0" err="1" smtClean="0">
                <a:solidFill>
                  <a:schemeClr val="tx1">
                    <a:lumMod val="50000"/>
                  </a:schemeClr>
                </a:solidFill>
              </a:rPr>
              <a:t>Nozzle</a:t>
            </a:r>
            <a:r>
              <a:rPr lang="sv-SE" sz="1200" b="1" dirty="0" smtClean="0">
                <a:solidFill>
                  <a:schemeClr val="tx1">
                    <a:lumMod val="50000"/>
                  </a:schemeClr>
                </a:solidFill>
              </a:rPr>
              <a:t> on </a:t>
            </a:r>
            <a:r>
              <a:rPr lang="sv-SE" sz="1200" b="1" dirty="0" err="1" smtClean="0">
                <a:solidFill>
                  <a:schemeClr val="tx1">
                    <a:lumMod val="50000"/>
                  </a:schemeClr>
                </a:solidFill>
              </a:rPr>
              <a:t>floor</a:t>
            </a:r>
            <a:r>
              <a:rPr lang="sv-SE" sz="1200" b="1" dirty="0" smtClean="0">
                <a:solidFill>
                  <a:schemeClr val="tx1">
                    <a:lumMod val="50000"/>
                  </a:schemeClr>
                </a:solidFill>
              </a:rPr>
              <a:t> </a:t>
            </a:r>
            <a:r>
              <a:rPr lang="sv-SE" sz="1200" b="1" dirty="0" err="1" smtClean="0">
                <a:solidFill>
                  <a:schemeClr val="tx1">
                    <a:lumMod val="50000"/>
                  </a:schemeClr>
                </a:solidFill>
              </a:rPr>
              <a:t>stand</a:t>
            </a:r>
            <a:endParaRPr lang="sv-SE" sz="1200" b="1" dirty="0" smtClean="0">
              <a:solidFill>
                <a:schemeClr val="tx1">
                  <a:lumMod val="50000"/>
                </a:schemeClr>
              </a:solidFill>
            </a:endParaRPr>
          </a:p>
        </p:txBody>
      </p:sp>
      <p:sp>
        <p:nvSpPr>
          <p:cNvPr id="25609" name="Text Box 13"/>
          <p:cNvSpPr txBox="1">
            <a:spLocks noChangeArrowheads="1"/>
          </p:cNvSpPr>
          <p:nvPr/>
        </p:nvSpPr>
        <p:spPr bwMode="auto">
          <a:xfrm>
            <a:off x="4788030" y="1485015"/>
            <a:ext cx="17150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r>
              <a:rPr lang="sv-SE" sz="1200" b="1" dirty="0" err="1" smtClean="0">
                <a:solidFill>
                  <a:srgbClr val="000000"/>
                </a:solidFill>
              </a:rPr>
              <a:t>Vertical</a:t>
            </a:r>
            <a:r>
              <a:rPr lang="sv-SE" sz="1200" b="1" dirty="0" smtClean="0">
                <a:solidFill>
                  <a:srgbClr val="000000"/>
                </a:solidFill>
              </a:rPr>
              <a:t> </a:t>
            </a:r>
            <a:r>
              <a:rPr lang="sv-SE" sz="1200" b="1" dirty="0" err="1" smtClean="0">
                <a:solidFill>
                  <a:srgbClr val="000000"/>
                </a:solidFill>
              </a:rPr>
              <a:t>exhaust</a:t>
            </a:r>
            <a:r>
              <a:rPr lang="sv-SE" sz="1200" b="1" dirty="0" smtClean="0">
                <a:solidFill>
                  <a:srgbClr val="000000"/>
                </a:solidFill>
              </a:rPr>
              <a:t> </a:t>
            </a:r>
            <a:r>
              <a:rPr lang="sv-SE" sz="1200" b="1" dirty="0" err="1" smtClean="0">
                <a:solidFill>
                  <a:srgbClr val="000000"/>
                </a:solidFill>
              </a:rPr>
              <a:t>pipe</a:t>
            </a:r>
            <a:endParaRPr lang="sv-SE" sz="1200" b="1" dirty="0">
              <a:solidFill>
                <a:srgbClr val="000000"/>
              </a:solidFill>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301" y="4185395"/>
            <a:ext cx="1885503" cy="1224170"/>
          </a:xfrm>
          <a:prstGeom prst="rect">
            <a:avLst/>
          </a:prstGeom>
        </p:spPr>
      </p:pic>
      <p:sp>
        <p:nvSpPr>
          <p:cNvPr id="25" name="Text Box 13"/>
          <p:cNvSpPr txBox="1">
            <a:spLocks noChangeArrowheads="1"/>
          </p:cNvSpPr>
          <p:nvPr/>
        </p:nvSpPr>
        <p:spPr bwMode="auto">
          <a:xfrm>
            <a:off x="6876320" y="1484730"/>
            <a:ext cx="20681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r>
              <a:rPr lang="sv-SE" sz="1200" b="1" dirty="0" err="1" smtClean="0">
                <a:solidFill>
                  <a:srgbClr val="000000"/>
                </a:solidFill>
              </a:rPr>
              <a:t>Automatic</a:t>
            </a:r>
            <a:r>
              <a:rPr lang="sv-SE" sz="1200" b="1" dirty="0" smtClean="0">
                <a:solidFill>
                  <a:srgbClr val="000000"/>
                </a:solidFill>
              </a:rPr>
              <a:t> </a:t>
            </a:r>
            <a:r>
              <a:rPr lang="sv-SE" sz="1200" b="1" dirty="0" err="1" smtClean="0">
                <a:solidFill>
                  <a:srgbClr val="000000"/>
                </a:solidFill>
              </a:rPr>
              <a:t>disconnection</a:t>
            </a:r>
            <a:r>
              <a:rPr lang="sv-SE" sz="1200" b="1" dirty="0" smtClean="0">
                <a:solidFill>
                  <a:srgbClr val="000000"/>
                </a:solidFill>
              </a:rPr>
              <a:t> </a:t>
            </a:r>
          </a:p>
          <a:p>
            <a:r>
              <a:rPr lang="sv-SE" sz="1200" b="1" dirty="0" smtClean="0">
                <a:solidFill>
                  <a:srgbClr val="000000"/>
                </a:solidFill>
              </a:rPr>
              <a:t>Rubber </a:t>
            </a:r>
            <a:r>
              <a:rPr lang="sv-SE" sz="1200" b="1" dirty="0" err="1" smtClean="0">
                <a:solidFill>
                  <a:srgbClr val="000000"/>
                </a:solidFill>
              </a:rPr>
              <a:t>Nozzles</a:t>
            </a:r>
            <a:endParaRPr lang="sv-SE" sz="1200" b="1" dirty="0">
              <a:solidFill>
                <a:srgbClr val="000000"/>
              </a:solidFill>
            </a:endParaRPr>
          </a:p>
        </p:txBody>
      </p:sp>
      <p:pic>
        <p:nvPicPr>
          <p:cNvPr id="2050" name="Picture 2" descr="H:\Thomas N\Marknadskommunikation\Euro 6\StillbilderEuro6\P1290804 white b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69782" y="2348850"/>
            <a:ext cx="1246073" cy="344253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O:\Nederman_Holding\Market_Communication\P I C T U R E S\PRODUCTS IN GENERAL\12065-5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64360" y="2659275"/>
            <a:ext cx="1301335" cy="27312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01" y="2348850"/>
            <a:ext cx="1978495" cy="152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8100" y="2348850"/>
            <a:ext cx="1354924" cy="314096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303213" y="404813"/>
            <a:ext cx="29527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r>
              <a:rPr lang="sv-SE" sz="2400" b="1">
                <a:solidFill>
                  <a:schemeClr val="tx2"/>
                </a:solidFill>
              </a:rPr>
              <a:t>Facts about Euro 6</a:t>
            </a:r>
            <a:endParaRPr lang="en-US" sz="2400" b="1">
              <a:solidFill>
                <a:schemeClr val="tx2"/>
              </a:solidFill>
            </a:endParaRPr>
          </a:p>
        </p:txBody>
      </p:sp>
      <p:sp>
        <p:nvSpPr>
          <p:cNvPr id="28675" name="Rectangle 1"/>
          <p:cNvSpPr>
            <a:spLocks noChangeArrowheads="1"/>
          </p:cNvSpPr>
          <p:nvPr/>
        </p:nvSpPr>
        <p:spPr bwMode="auto">
          <a:xfrm>
            <a:off x="1259540" y="2060810"/>
            <a:ext cx="6697662"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solidFill>
                  <a:srgbClr val="000000"/>
                </a:solidFill>
              </a:rPr>
              <a:t>European emission standards define the acceptable limits for exhaust emissions of new vehicles sold in EU member states. </a:t>
            </a:r>
            <a:endParaRPr lang="en-US" sz="1400" dirty="0" smtClean="0">
              <a:solidFill>
                <a:srgbClr val="000000"/>
              </a:solidFill>
            </a:endParaRPr>
          </a:p>
          <a:p>
            <a:endParaRPr lang="en-US" sz="1400" dirty="0">
              <a:solidFill>
                <a:srgbClr val="000000"/>
              </a:solidFill>
            </a:endParaRPr>
          </a:p>
          <a:p>
            <a:r>
              <a:rPr lang="en-US" sz="1400" dirty="0" smtClean="0">
                <a:solidFill>
                  <a:srgbClr val="000000"/>
                </a:solidFill>
              </a:rPr>
              <a:t>The </a:t>
            </a:r>
            <a:r>
              <a:rPr lang="en-US" sz="1400" dirty="0">
                <a:solidFill>
                  <a:srgbClr val="000000"/>
                </a:solidFill>
              </a:rPr>
              <a:t>emission standards are defined in a series of European Union directives </a:t>
            </a:r>
            <a:endParaRPr lang="en-US" sz="1400" dirty="0" smtClean="0">
              <a:solidFill>
                <a:srgbClr val="000000"/>
              </a:solidFill>
            </a:endParaRPr>
          </a:p>
          <a:p>
            <a:endParaRPr lang="en-US" sz="1400" dirty="0">
              <a:solidFill>
                <a:srgbClr val="000000"/>
              </a:solidFill>
            </a:endParaRPr>
          </a:p>
          <a:p>
            <a:r>
              <a:rPr lang="en-US" sz="1400" dirty="0" smtClean="0">
                <a:solidFill>
                  <a:srgbClr val="000000"/>
                </a:solidFill>
              </a:rPr>
              <a:t>Non-compliant </a:t>
            </a:r>
            <a:r>
              <a:rPr lang="en-US" sz="1400" dirty="0">
                <a:solidFill>
                  <a:srgbClr val="000000"/>
                </a:solidFill>
              </a:rPr>
              <a:t>vehicles cannot be sold in the EU, but new standards do not apply to vehicles already on the roads. Euro V was enforced 2008 a Euro VI will be enforced 2014 but vehicles according to the new standard will be delivered during 2012. </a:t>
            </a:r>
          </a:p>
          <a:p>
            <a:endParaRPr lang="sv-SE" sz="1400" dirty="0">
              <a:solidFill>
                <a:srgbClr val="000000"/>
              </a:solidFill>
            </a:endParaRPr>
          </a:p>
          <a:p>
            <a:r>
              <a:rPr lang="en-US" sz="1400" dirty="0">
                <a:solidFill>
                  <a:srgbClr val="000000"/>
                </a:solidFill>
              </a:rPr>
              <a:t>The enforcement of the new directive will get the effect that the tailpipes of all new vehicles will be different in shape and formed as well as the position can be different.</a:t>
            </a:r>
            <a:endParaRPr lang="sv-SE" sz="1400"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5" descr="O:\AB_Ph_Nederman\RnD_Projects\600001 On-Floor EE\_Industrialisation\8 - Engineering and Design\MANUALS\_Ref\LC\Stativ+Gummi(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9613" y="3789050"/>
            <a:ext cx="32702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7" descr="O:\AB_Ph_Nederman\RnD_Projects\600001 On-Floor EE\_Industrialisation\8 - Engineering and Design\MANUALS\_Ref\LC\Stativ+AU(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9613" y="980660"/>
            <a:ext cx="327025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6" descr="O:\AB_Ph_Nederman\RnD_Projects\600001 On-Floor EE\_Industrialisation\8 - Engineering and Design\MANUALS\_Ref\LC\Stativ+VIC(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925" y="2492375"/>
            <a:ext cx="17129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5"/>
          <p:cNvSpPr txBox="1">
            <a:spLocks noChangeArrowheads="1"/>
          </p:cNvSpPr>
          <p:nvPr/>
        </p:nvSpPr>
        <p:spPr bwMode="auto">
          <a:xfrm>
            <a:off x="303213" y="404813"/>
            <a:ext cx="39766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r>
              <a:rPr lang="sv-SE" sz="2400" b="1">
                <a:solidFill>
                  <a:schemeClr val="tx2"/>
                </a:solidFill>
              </a:rPr>
              <a:t>On-floor extraction nozzle</a:t>
            </a:r>
            <a:endParaRPr lang="en-US" sz="2400" b="1">
              <a:solidFill>
                <a:schemeClr val="tx2"/>
              </a:solidFill>
            </a:endParaRPr>
          </a:p>
        </p:txBody>
      </p:sp>
      <p:sp>
        <p:nvSpPr>
          <p:cNvPr id="29701" name="TextBox 2"/>
          <p:cNvSpPr txBox="1">
            <a:spLocks noChangeArrowheads="1"/>
          </p:cNvSpPr>
          <p:nvPr/>
        </p:nvSpPr>
        <p:spPr bwMode="auto">
          <a:xfrm>
            <a:off x="3708400" y="1400175"/>
            <a:ext cx="398145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a:buFont typeface="Arial" pitchFamily="34" charset="0"/>
              <a:buChar char="•"/>
            </a:pPr>
            <a:r>
              <a:rPr lang="en-US" sz="1400" dirty="0">
                <a:solidFill>
                  <a:srgbClr val="000000"/>
                </a:solidFill>
              </a:rPr>
              <a:t>Same Flexible stand with all its advantages, multiple choses of nozzles.</a:t>
            </a:r>
          </a:p>
          <a:p>
            <a:pPr>
              <a:buFont typeface="Arial" pitchFamily="34" charset="0"/>
              <a:buChar char="•"/>
            </a:pPr>
            <a:endParaRPr lang="en-US" sz="1400" dirty="0">
              <a:solidFill>
                <a:srgbClr val="000000"/>
              </a:solidFill>
            </a:endParaRPr>
          </a:p>
          <a:p>
            <a:pPr>
              <a:buFont typeface="Arial" pitchFamily="34" charset="0"/>
              <a:buChar char="•"/>
            </a:pPr>
            <a:r>
              <a:rPr lang="en-US" sz="1400" dirty="0">
                <a:solidFill>
                  <a:srgbClr val="000000"/>
                </a:solidFill>
              </a:rPr>
              <a:t>Possibility to develop unique nozzle using same fixation interface. </a:t>
            </a:r>
          </a:p>
          <a:p>
            <a:pPr>
              <a:buFont typeface="Arial" pitchFamily="34" charset="0"/>
              <a:buChar char="•"/>
            </a:pPr>
            <a:endParaRPr lang="en-US" sz="1400" dirty="0">
              <a:solidFill>
                <a:srgbClr val="000000"/>
              </a:solidFill>
            </a:endParaRPr>
          </a:p>
          <a:p>
            <a:pPr>
              <a:buFont typeface="Arial" pitchFamily="34" charset="0"/>
              <a:buChar char="•"/>
            </a:pPr>
            <a:r>
              <a:rPr lang="en-US" sz="1400" dirty="0">
                <a:solidFill>
                  <a:srgbClr val="000000"/>
                </a:solidFill>
              </a:rPr>
              <a:t>The new </a:t>
            </a:r>
            <a:r>
              <a:rPr lang="en-US" sz="1400" dirty="0" err="1">
                <a:solidFill>
                  <a:srgbClr val="000000"/>
                </a:solidFill>
              </a:rPr>
              <a:t>Alu</a:t>
            </a:r>
            <a:r>
              <a:rPr lang="en-US" sz="1400" dirty="0">
                <a:solidFill>
                  <a:srgbClr val="000000"/>
                </a:solidFill>
              </a:rPr>
              <a:t>-funnel captures effectively exhaust from a variety of exhaust pipes.</a:t>
            </a:r>
          </a:p>
          <a:p>
            <a:pPr>
              <a:buFont typeface="Arial" pitchFamily="34" charset="0"/>
              <a:buChar char="•"/>
            </a:pPr>
            <a:endParaRPr lang="en-US" sz="1400" dirty="0">
              <a:solidFill>
                <a:srgbClr val="000000"/>
              </a:solidFill>
            </a:endParaRPr>
          </a:p>
          <a:p>
            <a:pPr>
              <a:buFont typeface="Arial" pitchFamily="34" charset="0"/>
              <a:buChar char="•"/>
            </a:pPr>
            <a:r>
              <a:rPr lang="en-US" sz="1400" dirty="0">
                <a:solidFill>
                  <a:srgbClr val="000000"/>
                </a:solidFill>
              </a:rPr>
              <a:t>Easy to connect to existing exhaust reels hoses due to standard connectors.</a:t>
            </a:r>
          </a:p>
          <a:p>
            <a:pPr>
              <a:buFont typeface="Arial" pitchFamily="34" charset="0"/>
              <a:buChar char="•"/>
            </a:pPr>
            <a:endParaRPr lang="en-US" sz="1400" dirty="0">
              <a:solidFill>
                <a:srgbClr val="000000"/>
              </a:solidFill>
            </a:endParaRPr>
          </a:p>
          <a:p>
            <a:pPr>
              <a:buFont typeface="Arial" pitchFamily="34" charset="0"/>
              <a:buChar char="•"/>
            </a:pPr>
            <a:r>
              <a:rPr lang="en-US" sz="1400" dirty="0">
                <a:solidFill>
                  <a:srgbClr val="000000"/>
                </a:solidFill>
              </a:rPr>
              <a:t>Very movable and adjustable stand for optimal positioning of capture.</a:t>
            </a:r>
          </a:p>
          <a:p>
            <a:pPr>
              <a:buFont typeface="Arial" pitchFamily="34" charset="0"/>
              <a:buChar char="•"/>
            </a:pPr>
            <a:endParaRPr lang="en-US" sz="1400" dirty="0">
              <a:solidFill>
                <a:srgbClr val="000000"/>
              </a:solidFill>
            </a:endParaRPr>
          </a:p>
          <a:p>
            <a:pPr>
              <a:buFont typeface="Arial" pitchFamily="34" charset="0"/>
              <a:buChar char="•"/>
            </a:pPr>
            <a:r>
              <a:rPr lang="en-US" sz="1400" dirty="0">
                <a:solidFill>
                  <a:srgbClr val="000000"/>
                </a:solidFill>
              </a:rPr>
              <a:t>Sustainable positioning during use due to low center of mass and rigid fixations.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Text Box 31"/>
          <p:cNvSpPr txBox="1">
            <a:spLocks noChangeArrowheads="1"/>
          </p:cNvSpPr>
          <p:nvPr/>
        </p:nvSpPr>
        <p:spPr bwMode="auto">
          <a:xfrm>
            <a:off x="539750" y="493713"/>
            <a:ext cx="70850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r>
              <a:rPr lang="sv-SE" sz="2400" b="1">
                <a:solidFill>
                  <a:schemeClr val="tx2"/>
                </a:solidFill>
              </a:rPr>
              <a:t>How does the on-floor extraction nozzle work?</a:t>
            </a:r>
            <a:endParaRPr lang="en-US" sz="2400" b="1">
              <a:solidFill>
                <a:schemeClr val="tx2"/>
              </a:solidFill>
            </a:endParaRPr>
          </a:p>
        </p:txBody>
      </p:sp>
      <p:pic>
        <p:nvPicPr>
          <p:cNvPr id="30723" name="Picture 4" descr="O:\AB_Ph_Nederman\RnD_Projects\600001 On-Floor EE\_Industrialisation\8 - Engineering and Design\MANUALS\_Ref\LC\AU-huv(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62025" y="1628775"/>
            <a:ext cx="360521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descr="O:\AB_Ph_Nederman\RnD_Projects\600001 On-Floor EE\_Industrialisation\8 - Engineering and Design\MANUALS\_Ref\LC\Stativ+AU(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4213" y="3644900"/>
            <a:ext cx="40417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rot="1713735">
            <a:off x="3186113" y="5691188"/>
            <a:ext cx="519112"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grpSp>
        <p:nvGrpSpPr>
          <p:cNvPr id="30726" name="Group 6"/>
          <p:cNvGrpSpPr>
            <a:grpSpLocks/>
          </p:cNvGrpSpPr>
          <p:nvPr/>
        </p:nvGrpSpPr>
        <p:grpSpPr bwMode="auto">
          <a:xfrm>
            <a:off x="4490243" y="2412656"/>
            <a:ext cx="3816350" cy="2862263"/>
            <a:chOff x="4572000" y="1412720"/>
            <a:chExt cx="3816424" cy="2862318"/>
          </a:xfrm>
        </p:grpSpPr>
        <p:pic>
          <p:nvPicPr>
            <p:cNvPr id="30742"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2000" y="1412720"/>
              <a:ext cx="3816424" cy="2862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8247539">
              <a:off x="5118905" y="2461284"/>
              <a:ext cx="612787" cy="27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Curved Up Arrow 4"/>
            <p:cNvSpPr/>
            <p:nvPr/>
          </p:nvSpPr>
          <p:spPr>
            <a:xfrm rot="11093278" flipV="1">
              <a:off x="6896145" y="2384289"/>
              <a:ext cx="968394" cy="295281"/>
            </a:xfrm>
            <a:prstGeom prst="curvedUpArrow">
              <a:avLst>
                <a:gd name="adj1" fmla="val 41195"/>
                <a:gd name="adj2" fmla="val 179523"/>
                <a:gd name="adj3" fmla="val 4974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chemeClr val="tx1"/>
                </a:solidFill>
              </a:endParaRPr>
            </a:p>
          </p:txBody>
        </p:sp>
        <p:sp>
          <p:nvSpPr>
            <p:cNvPr id="10" name="Right Arrow 9"/>
            <p:cNvSpPr/>
            <p:nvPr/>
          </p:nvSpPr>
          <p:spPr>
            <a:xfrm rot="18247539">
              <a:off x="7323985" y="2458109"/>
              <a:ext cx="776302" cy="27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3" name="Curved Up Arrow 12"/>
            <p:cNvSpPr/>
            <p:nvPr/>
          </p:nvSpPr>
          <p:spPr>
            <a:xfrm rot="20802633">
              <a:off x="5795987" y="2362063"/>
              <a:ext cx="1271612" cy="261943"/>
            </a:xfrm>
            <a:prstGeom prst="curvedUpArrow">
              <a:avLst>
                <a:gd name="adj1" fmla="val 41195"/>
                <a:gd name="adj2" fmla="val 179523"/>
                <a:gd name="adj3" fmla="val 4974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chemeClr val="tx1"/>
                </a:solidFill>
              </a:endParaRPr>
            </a:p>
          </p:txBody>
        </p:sp>
        <p:sp>
          <p:nvSpPr>
            <p:cNvPr id="9" name="Right Arrow 8"/>
            <p:cNvSpPr/>
            <p:nvPr/>
          </p:nvSpPr>
          <p:spPr>
            <a:xfrm rot="18247539">
              <a:off x="5377673" y="2573998"/>
              <a:ext cx="712802" cy="27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 name="Right Arrow 5"/>
            <p:cNvSpPr/>
            <p:nvPr/>
          </p:nvSpPr>
          <p:spPr>
            <a:xfrm rot="5400000">
              <a:off x="5988078" y="2743072"/>
              <a:ext cx="820753" cy="39847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grpSp>
      <p:sp>
        <p:nvSpPr>
          <p:cNvPr id="8" name="Right Arrow 7"/>
          <p:cNvSpPr/>
          <p:nvPr/>
        </p:nvSpPr>
        <p:spPr>
          <a:xfrm rot="5590701">
            <a:off x="1397944" y="4259985"/>
            <a:ext cx="411422" cy="123048"/>
          </a:xfrm>
          <a:prstGeom prst="rightArrow">
            <a:avLst>
              <a:gd name="adj1" fmla="val 45423"/>
              <a:gd name="adj2" fmla="val 50000"/>
            </a:avLst>
          </a:prstGeom>
          <a:solidFill>
            <a:srgbClr val="FF0000"/>
          </a:solidFill>
          <a:ln>
            <a:solidFill>
              <a:srgbClr val="0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9" name="Right Arrow 18"/>
          <p:cNvSpPr/>
          <p:nvPr/>
        </p:nvSpPr>
        <p:spPr>
          <a:xfrm rot="1373516">
            <a:off x="1334479" y="4780051"/>
            <a:ext cx="444639" cy="123048"/>
          </a:xfrm>
          <a:prstGeom prst="rightArrow">
            <a:avLst>
              <a:gd name="adj1" fmla="val 45423"/>
              <a:gd name="adj2" fmla="val 50000"/>
            </a:avLst>
          </a:prstGeom>
          <a:solidFill>
            <a:srgbClr val="00B0F0">
              <a:alpha val="39000"/>
            </a:srgbClr>
          </a:solidFill>
          <a:ln>
            <a:solidFill>
              <a:srgbClr val="0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0" name="Right Arrow 19"/>
          <p:cNvSpPr/>
          <p:nvPr/>
        </p:nvSpPr>
        <p:spPr>
          <a:xfrm rot="1209889">
            <a:off x="1671861" y="4668645"/>
            <a:ext cx="411422" cy="123048"/>
          </a:xfrm>
          <a:prstGeom prst="rightArrow">
            <a:avLst>
              <a:gd name="adj1" fmla="val 45423"/>
              <a:gd name="adj2" fmla="val 50000"/>
            </a:avLst>
          </a:prstGeom>
          <a:solidFill>
            <a:srgbClr val="00B0F0">
              <a:alpha val="39000"/>
            </a:srgbClr>
          </a:solidFill>
          <a:ln>
            <a:solidFill>
              <a:srgbClr val="0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8" name="Right Arrow 17"/>
          <p:cNvSpPr/>
          <p:nvPr/>
        </p:nvSpPr>
        <p:spPr>
          <a:xfrm rot="5590701">
            <a:off x="1702744" y="4564785"/>
            <a:ext cx="411422" cy="123048"/>
          </a:xfrm>
          <a:prstGeom prst="rightArrow">
            <a:avLst>
              <a:gd name="adj1" fmla="val 45423"/>
              <a:gd name="adj2" fmla="val 50000"/>
            </a:avLst>
          </a:prstGeom>
          <a:solidFill>
            <a:srgbClr val="FF0000"/>
          </a:solidFill>
          <a:ln>
            <a:solidFill>
              <a:srgbClr val="0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7" name="Right Arrow 16"/>
          <p:cNvSpPr/>
          <p:nvPr/>
        </p:nvSpPr>
        <p:spPr>
          <a:xfrm rot="5590701">
            <a:off x="1550344" y="4412385"/>
            <a:ext cx="411422" cy="123048"/>
          </a:xfrm>
          <a:prstGeom prst="rightArrow">
            <a:avLst>
              <a:gd name="adj1" fmla="val 45423"/>
              <a:gd name="adj2" fmla="val 50000"/>
            </a:avLst>
          </a:prstGeom>
          <a:solidFill>
            <a:srgbClr val="FF0000"/>
          </a:solidFill>
          <a:ln>
            <a:solidFill>
              <a:srgbClr val="00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611188" y="549275"/>
            <a:ext cx="3317875" cy="461963"/>
          </a:xfrm>
          <a:prstGeom prst="rect">
            <a:avLst/>
          </a:prstGeom>
          <a:noFill/>
          <a:ln>
            <a:noFill/>
          </a:ln>
          <a:effectLst/>
          <a:extLst>
            <a:ext uri="{909E8E84-426E-40DD-AFC4-6F175D3DCCD1}">
              <a14:hiddenFill xmlns:a14="http://schemas.microsoft.com/office/drawing/2010/main">
                <a:solidFill>
                  <a:srgbClr val="CFCFC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algn="ctr"/>
            <a:r>
              <a:rPr lang="sv-SE" sz="2400" b="1">
                <a:solidFill>
                  <a:schemeClr val="tx2"/>
                </a:solidFill>
              </a:rPr>
              <a:t>Sum up - Advantages</a:t>
            </a:r>
            <a:endParaRPr lang="en-US" sz="2400" b="1">
              <a:solidFill>
                <a:schemeClr val="tx2"/>
              </a:solidFill>
            </a:endParaRPr>
          </a:p>
        </p:txBody>
      </p:sp>
      <p:sp>
        <p:nvSpPr>
          <p:cNvPr id="31747" name="Text Box 4"/>
          <p:cNvSpPr txBox="1">
            <a:spLocks noChangeArrowheads="1"/>
          </p:cNvSpPr>
          <p:nvPr/>
        </p:nvSpPr>
        <p:spPr bwMode="auto">
          <a:xfrm>
            <a:off x="963613" y="1341438"/>
            <a:ext cx="4626588"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r>
              <a:rPr lang="en-US" sz="2000" dirty="0" smtClean="0">
                <a:solidFill>
                  <a:srgbClr val="000000"/>
                </a:solidFill>
              </a:rPr>
              <a:t>Flexible &amp; User </a:t>
            </a:r>
            <a:r>
              <a:rPr lang="en-US" sz="2000" dirty="0">
                <a:solidFill>
                  <a:srgbClr val="000000"/>
                </a:solidFill>
              </a:rPr>
              <a:t>friendly</a:t>
            </a:r>
          </a:p>
          <a:p>
            <a:pPr lvl="1">
              <a:buFontTx/>
              <a:buChar char="•"/>
            </a:pPr>
            <a:r>
              <a:rPr lang="en-US" sz="2000" dirty="0">
                <a:solidFill>
                  <a:srgbClr val="000000"/>
                </a:solidFill>
              </a:rPr>
              <a:t>Safe and easy </a:t>
            </a:r>
            <a:r>
              <a:rPr lang="en-US" sz="2000" dirty="0" smtClean="0">
                <a:solidFill>
                  <a:srgbClr val="000000"/>
                </a:solidFill>
              </a:rPr>
              <a:t>to use </a:t>
            </a:r>
            <a:r>
              <a:rPr lang="en-US" sz="2000" dirty="0">
                <a:solidFill>
                  <a:srgbClr val="000000"/>
                </a:solidFill>
              </a:rPr>
              <a:t>and </a:t>
            </a:r>
            <a:r>
              <a:rPr lang="en-US" sz="2000" dirty="0" smtClean="0">
                <a:solidFill>
                  <a:srgbClr val="000000"/>
                </a:solidFill>
              </a:rPr>
              <a:t>install</a:t>
            </a:r>
            <a:endParaRPr lang="en-US" sz="2000" dirty="0">
              <a:solidFill>
                <a:srgbClr val="000000"/>
              </a:solidFill>
            </a:endParaRPr>
          </a:p>
          <a:p>
            <a:pPr lvl="1">
              <a:buFontTx/>
              <a:buChar char="•"/>
            </a:pPr>
            <a:r>
              <a:rPr lang="en-US" sz="2000" dirty="0" smtClean="0">
                <a:solidFill>
                  <a:srgbClr val="000000"/>
                </a:solidFill>
              </a:rPr>
              <a:t>Flexible positioning</a:t>
            </a:r>
            <a:endParaRPr lang="en-US" sz="2000" dirty="0">
              <a:solidFill>
                <a:srgbClr val="000000"/>
              </a:solidFill>
            </a:endParaRPr>
          </a:p>
          <a:p>
            <a:pPr lvl="1">
              <a:buFontTx/>
              <a:buChar char="•"/>
            </a:pPr>
            <a:r>
              <a:rPr lang="en-US" sz="2000" dirty="0" smtClean="0">
                <a:solidFill>
                  <a:srgbClr val="000000"/>
                </a:solidFill>
              </a:rPr>
              <a:t>Use </a:t>
            </a:r>
            <a:r>
              <a:rPr lang="en-US" sz="2000" dirty="0">
                <a:solidFill>
                  <a:srgbClr val="000000"/>
                </a:solidFill>
              </a:rPr>
              <a:t>existing </a:t>
            </a:r>
            <a:r>
              <a:rPr lang="en-US" sz="2000" dirty="0" smtClean="0">
                <a:solidFill>
                  <a:srgbClr val="000000"/>
                </a:solidFill>
              </a:rPr>
              <a:t>exhaust solution</a:t>
            </a:r>
          </a:p>
          <a:p>
            <a:pPr lvl="1">
              <a:buFontTx/>
              <a:buChar char="•"/>
            </a:pPr>
            <a:r>
              <a:rPr lang="en-US" sz="2000" dirty="0" smtClean="0">
                <a:solidFill>
                  <a:srgbClr val="000000"/>
                </a:solidFill>
              </a:rPr>
              <a:t>Compact  and easy to store</a:t>
            </a:r>
          </a:p>
          <a:p>
            <a:pPr lvl="1">
              <a:buFontTx/>
              <a:buChar char="•"/>
            </a:pPr>
            <a:endParaRPr lang="en-US" sz="2000" dirty="0">
              <a:solidFill>
                <a:srgbClr val="000000"/>
              </a:solidFill>
            </a:endParaRPr>
          </a:p>
          <a:p>
            <a:r>
              <a:rPr lang="en-US" sz="2000" dirty="0" smtClean="0">
                <a:solidFill>
                  <a:srgbClr val="000000"/>
                </a:solidFill>
              </a:rPr>
              <a:t>Reliable</a:t>
            </a:r>
            <a:endParaRPr lang="en-US" sz="2000" dirty="0">
              <a:solidFill>
                <a:srgbClr val="000000"/>
              </a:solidFill>
            </a:endParaRPr>
          </a:p>
          <a:p>
            <a:pPr lvl="1">
              <a:buFontTx/>
              <a:buChar char="•"/>
            </a:pPr>
            <a:r>
              <a:rPr lang="en-US" sz="2000" dirty="0">
                <a:solidFill>
                  <a:srgbClr val="000000"/>
                </a:solidFill>
              </a:rPr>
              <a:t>Quality components</a:t>
            </a:r>
          </a:p>
          <a:p>
            <a:pPr lvl="1">
              <a:buFontTx/>
              <a:buChar char="•"/>
            </a:pPr>
            <a:r>
              <a:rPr lang="en-US" sz="2000" dirty="0">
                <a:solidFill>
                  <a:srgbClr val="000000"/>
                </a:solidFill>
              </a:rPr>
              <a:t>Proven fixations solutions</a:t>
            </a:r>
          </a:p>
          <a:p>
            <a:pPr lvl="1">
              <a:buFontTx/>
              <a:buChar char="•"/>
            </a:pPr>
            <a:r>
              <a:rPr lang="en-US" sz="2000" dirty="0">
                <a:solidFill>
                  <a:srgbClr val="000000"/>
                </a:solidFill>
              </a:rPr>
              <a:t>Durable</a:t>
            </a:r>
            <a:br>
              <a:rPr lang="en-US" sz="2000" dirty="0">
                <a:solidFill>
                  <a:srgbClr val="000000"/>
                </a:solidFill>
              </a:rPr>
            </a:br>
            <a:endParaRPr lang="en-US" sz="2000" dirty="0">
              <a:solidFill>
                <a:srgbClr val="000000"/>
              </a:solidFill>
            </a:endParaRPr>
          </a:p>
          <a:p>
            <a:r>
              <a:rPr lang="en-US" sz="2000" dirty="0" smtClean="0">
                <a:solidFill>
                  <a:srgbClr val="000000"/>
                </a:solidFill>
              </a:rPr>
              <a:t>Service </a:t>
            </a:r>
            <a:r>
              <a:rPr lang="en-US" sz="2000" dirty="0">
                <a:solidFill>
                  <a:srgbClr val="000000"/>
                </a:solidFill>
              </a:rPr>
              <a:t>made easy</a:t>
            </a:r>
          </a:p>
          <a:p>
            <a:pPr lvl="1">
              <a:buFontTx/>
              <a:buChar char="•"/>
            </a:pPr>
            <a:r>
              <a:rPr lang="en-US" sz="2000" dirty="0">
                <a:solidFill>
                  <a:srgbClr val="000000"/>
                </a:solidFill>
              </a:rPr>
              <a:t>Short and reliable delivery times</a:t>
            </a:r>
          </a:p>
          <a:p>
            <a:pPr lvl="1">
              <a:buFontTx/>
              <a:buChar char="•"/>
            </a:pPr>
            <a:r>
              <a:rPr lang="en-US" sz="2000" dirty="0">
                <a:solidFill>
                  <a:srgbClr val="000000"/>
                </a:solidFill>
              </a:rPr>
              <a:t>Easy access to spare parts</a:t>
            </a:r>
            <a:endParaRPr lang="en-US" sz="900" dirty="0">
              <a:solidFill>
                <a:srgbClr val="000000"/>
              </a:solidFill>
            </a:endParaRPr>
          </a:p>
          <a:p>
            <a:pPr>
              <a:buFontTx/>
              <a:buChar char="•"/>
            </a:pPr>
            <a:endParaRPr lang="en-US" sz="2000" dirty="0">
              <a:solidFill>
                <a:srgbClr val="00000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Welding Market">
  <a:themeElements>
    <a:clrScheme name="Welding Mark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elding Mark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1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1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Welding Mark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elding Mark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elding Mark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elding Mark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elding Mark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elding Mark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elding Marke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elding Mark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elding Mark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elding Mark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elding Mark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elding Mark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Nederman">
      <a:dk1>
        <a:srgbClr val="7F7F7F"/>
      </a:dk1>
      <a:lt1>
        <a:srgbClr val="FFFFFF"/>
      </a:lt1>
      <a:dk2>
        <a:srgbClr val="00A6E2"/>
      </a:dk2>
      <a:lt2>
        <a:srgbClr val="FFFFFF"/>
      </a:lt2>
      <a:accent1>
        <a:srgbClr val="00A6E2"/>
      </a:accent1>
      <a:accent2>
        <a:srgbClr val="7F7F7F"/>
      </a:accent2>
      <a:accent3>
        <a:srgbClr val="8DE0FF"/>
      </a:accent3>
      <a:accent4>
        <a:srgbClr val="FFC000"/>
      </a:accent4>
      <a:accent5>
        <a:srgbClr val="B9E237"/>
      </a:accent5>
      <a:accent6>
        <a:srgbClr val="C59EE2"/>
      </a:accent6>
      <a:hlink>
        <a:srgbClr val="00A6E2"/>
      </a:hlink>
      <a:folHlink>
        <a:srgbClr val="00A6E2"/>
      </a:folHlink>
    </a:clrScheme>
    <a:fontScheme name="Neder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ederman">
    <a:dk1>
      <a:srgbClr val="7F7F7F"/>
    </a:dk1>
    <a:lt1>
      <a:srgbClr val="FFFFFF"/>
    </a:lt1>
    <a:dk2>
      <a:srgbClr val="00A6E2"/>
    </a:dk2>
    <a:lt2>
      <a:srgbClr val="FFFFFF"/>
    </a:lt2>
    <a:accent1>
      <a:srgbClr val="00A6E2"/>
    </a:accent1>
    <a:accent2>
      <a:srgbClr val="7F7F7F"/>
    </a:accent2>
    <a:accent3>
      <a:srgbClr val="8DE0FF"/>
    </a:accent3>
    <a:accent4>
      <a:srgbClr val="FFC000"/>
    </a:accent4>
    <a:accent5>
      <a:srgbClr val="B9E237"/>
    </a:accent5>
    <a:accent6>
      <a:srgbClr val="C59EE2"/>
    </a:accent6>
    <a:hlink>
      <a:srgbClr val="00A6E2"/>
    </a:hlink>
    <a:folHlink>
      <a:srgbClr val="00A6E2"/>
    </a:folHlink>
  </a:clrScheme>
</a:themeOverride>
</file>

<file path=docProps/app.xml><?xml version="1.0" encoding="utf-8"?>
<Properties xmlns="http://schemas.openxmlformats.org/officeDocument/2006/extended-properties" xmlns:vt="http://schemas.openxmlformats.org/officeDocument/2006/docPropsVTypes">
  <Template>Welding Market</Template>
  <TotalTime>19062</TotalTime>
  <Words>443</Words>
  <Application>Microsoft Office PowerPoint</Application>
  <PresentationFormat>On-screen Show (4:3)</PresentationFormat>
  <Paragraphs>63</Paragraphs>
  <Slides>9</Slides>
  <Notes>2</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Welding Market</vt:lpstr>
      <vt:lpstr>Theme1</vt:lpstr>
      <vt:lpstr>Nederman exhaust extraction nozzle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 Ph. Nederman &amp; 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pelaf</dc:creator>
  <cp:lastModifiedBy>Thomas Niklasson</cp:lastModifiedBy>
  <cp:revision>556</cp:revision>
  <cp:lastPrinted>2006-09-05T09:49:53Z</cp:lastPrinted>
  <dcterms:created xsi:type="dcterms:W3CDTF">2008-12-17T13:07:03Z</dcterms:created>
  <dcterms:modified xsi:type="dcterms:W3CDTF">2014-11-13T12:47:19Z</dcterms:modified>
</cp:coreProperties>
</file>