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 id="257" r:id="rId4"/>
    <p:sldId id="258" r:id="rId5"/>
    <p:sldId id="259" r:id="rId6"/>
    <p:sldId id="262" r:id="rId7"/>
    <p:sldId id="264" r:id="rId8"/>
    <p:sldId id="260" r:id="rId9"/>
    <p:sldId id="266" r:id="rId10"/>
    <p:sldId id="265" r:id="rId11"/>
    <p:sldId id="267" r:id="rId12"/>
  </p:sldIdLst>
  <p:sldSz cx="12192000" cy="6858000"/>
  <p:notesSz cx="6735763" cy="98663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22E176-68B0-4F2F-BCD3-CED77299FEFB}" v="21" dt="2022-07-05T09:11:47.48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60"/>
  </p:normalViewPr>
  <p:slideViewPr>
    <p:cSldViewPr snapToGrid="0">
      <p:cViewPr varScale="1">
        <p:scale>
          <a:sx n="106" d="100"/>
          <a:sy n="106" d="100"/>
        </p:scale>
        <p:origin x="18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Obsen" userId="78761613-138a-43d9-b72b-a7be49e4f676" providerId="ADAL" clId="{68E0438F-A947-436E-BC3A-1D5A4238F4D6}"/>
    <pc:docChg chg="custSel addSld modSld sldOrd">
      <pc:chgData name="Anders Obsen" userId="78761613-138a-43d9-b72b-a7be49e4f676" providerId="ADAL" clId="{68E0438F-A947-436E-BC3A-1D5A4238F4D6}" dt="2022-06-14T08:17:25.992" v="3295" actId="20577"/>
      <pc:docMkLst>
        <pc:docMk/>
      </pc:docMkLst>
      <pc:sldChg chg="addSp modSp mod">
        <pc:chgData name="Anders Obsen" userId="78761613-138a-43d9-b72b-a7be49e4f676" providerId="ADAL" clId="{68E0438F-A947-436E-BC3A-1D5A4238F4D6}" dt="2022-06-14T08:17:25.992" v="3295" actId="20577"/>
        <pc:sldMkLst>
          <pc:docMk/>
          <pc:sldMk cId="2301338685" sldId="257"/>
        </pc:sldMkLst>
        <pc:spChg chg="mod">
          <ac:chgData name="Anders Obsen" userId="78761613-138a-43d9-b72b-a7be49e4f676" providerId="ADAL" clId="{68E0438F-A947-436E-BC3A-1D5A4238F4D6}" dt="2022-06-14T08:17:25.992" v="3295" actId="20577"/>
          <ac:spMkLst>
            <pc:docMk/>
            <pc:sldMk cId="2301338685" sldId="257"/>
            <ac:spMk id="2" creationId="{C90AB40A-C8A1-48E2-A164-48D5029F02DD}"/>
          </ac:spMkLst>
        </pc:spChg>
        <pc:spChg chg="add mod">
          <ac:chgData name="Anders Obsen" userId="78761613-138a-43d9-b72b-a7be49e4f676" providerId="ADAL" clId="{68E0438F-A947-436E-BC3A-1D5A4238F4D6}" dt="2022-06-09T09:02:56.753" v="2081" actId="113"/>
          <ac:spMkLst>
            <pc:docMk/>
            <pc:sldMk cId="2301338685" sldId="257"/>
            <ac:spMk id="5" creationId="{FAF8853E-598D-4C80-B2E6-19276C6D943F}"/>
          </ac:spMkLst>
        </pc:spChg>
        <pc:spChg chg="add mod">
          <ac:chgData name="Anders Obsen" userId="78761613-138a-43d9-b72b-a7be49e4f676" providerId="ADAL" clId="{68E0438F-A947-436E-BC3A-1D5A4238F4D6}" dt="2022-06-09T09:02:53.472" v="2080" actId="113"/>
          <ac:spMkLst>
            <pc:docMk/>
            <pc:sldMk cId="2301338685" sldId="257"/>
            <ac:spMk id="6" creationId="{07B15946-7555-4608-AD2F-3A63C0EDAF0F}"/>
          </ac:spMkLst>
        </pc:spChg>
        <pc:picChg chg="mod">
          <ac:chgData name="Anders Obsen" userId="78761613-138a-43d9-b72b-a7be49e4f676" providerId="ADAL" clId="{68E0438F-A947-436E-BC3A-1D5A4238F4D6}" dt="2022-06-09T08:24:01.311" v="889" actId="14100"/>
          <ac:picMkLst>
            <pc:docMk/>
            <pc:sldMk cId="2301338685" sldId="257"/>
            <ac:picMk id="3" creationId="{3DC665DF-7172-41F1-8A4E-4D63F2AC9274}"/>
          </ac:picMkLst>
        </pc:picChg>
        <pc:picChg chg="mod">
          <ac:chgData name="Anders Obsen" userId="78761613-138a-43d9-b72b-a7be49e4f676" providerId="ADAL" clId="{68E0438F-A947-436E-BC3A-1D5A4238F4D6}" dt="2022-06-09T07:39:57.001" v="644" actId="1076"/>
          <ac:picMkLst>
            <pc:docMk/>
            <pc:sldMk cId="2301338685" sldId="257"/>
            <ac:picMk id="4" creationId="{9BE58901-97AA-4DEE-98BC-D15D0F02C575}"/>
          </ac:picMkLst>
        </pc:picChg>
      </pc:sldChg>
      <pc:sldChg chg="addSp modSp mod">
        <pc:chgData name="Anders Obsen" userId="78761613-138a-43d9-b72b-a7be49e4f676" providerId="ADAL" clId="{68E0438F-A947-436E-BC3A-1D5A4238F4D6}" dt="2022-06-09T09:02:46.870" v="2079" actId="113"/>
        <pc:sldMkLst>
          <pc:docMk/>
          <pc:sldMk cId="1492459352" sldId="258"/>
        </pc:sldMkLst>
        <pc:spChg chg="add mod">
          <ac:chgData name="Anders Obsen" userId="78761613-138a-43d9-b72b-a7be49e4f676" providerId="ADAL" clId="{68E0438F-A947-436E-BC3A-1D5A4238F4D6}" dt="2022-06-09T09:02:46.870" v="2079" actId="113"/>
          <ac:spMkLst>
            <pc:docMk/>
            <pc:sldMk cId="1492459352" sldId="258"/>
            <ac:spMk id="4" creationId="{056B469E-BFFA-4A44-87E1-3A24E75BD225}"/>
          </ac:spMkLst>
        </pc:spChg>
        <pc:picChg chg="mod modCrop">
          <ac:chgData name="Anders Obsen" userId="78761613-138a-43d9-b72b-a7be49e4f676" providerId="ADAL" clId="{68E0438F-A947-436E-BC3A-1D5A4238F4D6}" dt="2022-06-09T08:25:30.804" v="1006" actId="732"/>
          <ac:picMkLst>
            <pc:docMk/>
            <pc:sldMk cId="1492459352" sldId="258"/>
            <ac:picMk id="3" creationId="{53D20A77-E6FD-408B-A818-7DC7B90301BC}"/>
          </ac:picMkLst>
        </pc:picChg>
      </pc:sldChg>
      <pc:sldChg chg="addSp modSp mod">
        <pc:chgData name="Anders Obsen" userId="78761613-138a-43d9-b72b-a7be49e4f676" providerId="ADAL" clId="{68E0438F-A947-436E-BC3A-1D5A4238F4D6}" dt="2022-06-09T09:02:39.920" v="2078" actId="1076"/>
        <pc:sldMkLst>
          <pc:docMk/>
          <pc:sldMk cId="3118428912" sldId="259"/>
        </pc:sldMkLst>
        <pc:spChg chg="add mod">
          <ac:chgData name="Anders Obsen" userId="78761613-138a-43d9-b72b-a7be49e4f676" providerId="ADAL" clId="{68E0438F-A947-436E-BC3A-1D5A4238F4D6}" dt="2022-06-09T09:02:39.920" v="2078" actId="1076"/>
          <ac:spMkLst>
            <pc:docMk/>
            <pc:sldMk cId="3118428912" sldId="259"/>
            <ac:spMk id="4" creationId="{333BC704-BF6B-4EB2-93E2-07089CC5C164}"/>
          </ac:spMkLst>
        </pc:spChg>
        <pc:spChg chg="add mod">
          <ac:chgData name="Anders Obsen" userId="78761613-138a-43d9-b72b-a7be49e4f676" providerId="ADAL" clId="{68E0438F-A947-436E-BC3A-1D5A4238F4D6}" dt="2022-06-09T09:02:27.997" v="2075" actId="113"/>
          <ac:spMkLst>
            <pc:docMk/>
            <pc:sldMk cId="3118428912" sldId="259"/>
            <ac:spMk id="5" creationId="{69217C66-D9A3-4E01-BA37-A9C6EB1EF0B8}"/>
          </ac:spMkLst>
        </pc:spChg>
        <pc:spChg chg="add mod">
          <ac:chgData name="Anders Obsen" userId="78761613-138a-43d9-b72b-a7be49e4f676" providerId="ADAL" clId="{68E0438F-A947-436E-BC3A-1D5A4238F4D6}" dt="2022-06-09T08:41:10.912" v="1392" actId="1076"/>
          <ac:spMkLst>
            <pc:docMk/>
            <pc:sldMk cId="3118428912" sldId="259"/>
            <ac:spMk id="14" creationId="{C1C35D52-A813-45E8-909D-0BCAC78D7336}"/>
          </ac:spMkLst>
        </pc:spChg>
        <pc:spChg chg="add mod">
          <ac:chgData name="Anders Obsen" userId="78761613-138a-43d9-b72b-a7be49e4f676" providerId="ADAL" clId="{68E0438F-A947-436E-BC3A-1D5A4238F4D6}" dt="2022-06-09T08:41:34.371" v="1406" actId="1076"/>
          <ac:spMkLst>
            <pc:docMk/>
            <pc:sldMk cId="3118428912" sldId="259"/>
            <ac:spMk id="15" creationId="{65FDEC5B-8BFB-4F39-AE3B-84B61E7BEB03}"/>
          </ac:spMkLst>
        </pc:spChg>
        <pc:spChg chg="add mod">
          <ac:chgData name="Anders Obsen" userId="78761613-138a-43d9-b72b-a7be49e4f676" providerId="ADAL" clId="{68E0438F-A947-436E-BC3A-1D5A4238F4D6}" dt="2022-06-09T08:44:08.750" v="1447" actId="1076"/>
          <ac:spMkLst>
            <pc:docMk/>
            <pc:sldMk cId="3118428912" sldId="259"/>
            <ac:spMk id="32" creationId="{295C1D16-F687-4FC6-8A37-2E6D7B9D068E}"/>
          </ac:spMkLst>
        </pc:spChg>
        <pc:picChg chg="mod modCrop">
          <ac:chgData name="Anders Obsen" userId="78761613-138a-43d9-b72b-a7be49e4f676" providerId="ADAL" clId="{68E0438F-A947-436E-BC3A-1D5A4238F4D6}" dt="2022-06-03T11:20:14.634" v="2" actId="14100"/>
          <ac:picMkLst>
            <pc:docMk/>
            <pc:sldMk cId="3118428912" sldId="259"/>
            <ac:picMk id="2" creationId="{292DB7AA-A3C1-4BD7-9A01-C1AC446545AE}"/>
          </ac:picMkLst>
        </pc:picChg>
        <pc:picChg chg="mod">
          <ac:chgData name="Anders Obsen" userId="78761613-138a-43d9-b72b-a7be49e4f676" providerId="ADAL" clId="{68E0438F-A947-436E-BC3A-1D5A4238F4D6}" dt="2022-06-09T08:34:29.985" v="1143" actId="1076"/>
          <ac:picMkLst>
            <pc:docMk/>
            <pc:sldMk cId="3118428912" sldId="259"/>
            <ac:picMk id="3" creationId="{71940A0A-D02A-4C51-9522-0EF35C449E2F}"/>
          </ac:picMkLst>
        </pc:picChg>
        <pc:cxnChg chg="add mod">
          <ac:chgData name="Anders Obsen" userId="78761613-138a-43d9-b72b-a7be49e4f676" providerId="ADAL" clId="{68E0438F-A947-436E-BC3A-1D5A4238F4D6}" dt="2022-06-09T08:39:48.303" v="1380" actId="208"/>
          <ac:cxnSpMkLst>
            <pc:docMk/>
            <pc:sldMk cId="3118428912" sldId="259"/>
            <ac:cxnSpMk id="7" creationId="{34C60D4E-A8EB-4C8B-AE8E-A7A63591916E}"/>
          </ac:cxnSpMkLst>
        </pc:cxnChg>
        <pc:cxnChg chg="add mod">
          <ac:chgData name="Anders Obsen" userId="78761613-138a-43d9-b72b-a7be49e4f676" providerId="ADAL" clId="{68E0438F-A947-436E-BC3A-1D5A4238F4D6}" dt="2022-06-09T08:40:29.641" v="1385" actId="14100"/>
          <ac:cxnSpMkLst>
            <pc:docMk/>
            <pc:sldMk cId="3118428912" sldId="259"/>
            <ac:cxnSpMk id="11" creationId="{0C53C7B8-C796-4E43-9458-EB158E5309CA}"/>
          </ac:cxnSpMkLst>
        </pc:cxnChg>
        <pc:cxnChg chg="add mod">
          <ac:chgData name="Anders Obsen" userId="78761613-138a-43d9-b72b-a7be49e4f676" providerId="ADAL" clId="{68E0438F-A947-436E-BC3A-1D5A4238F4D6}" dt="2022-06-09T08:43:21.448" v="1424" actId="14100"/>
          <ac:cxnSpMkLst>
            <pc:docMk/>
            <pc:sldMk cId="3118428912" sldId="259"/>
            <ac:cxnSpMk id="17" creationId="{9F141C75-EA5E-4F81-BF11-BD81AA020672}"/>
          </ac:cxnSpMkLst>
        </pc:cxnChg>
        <pc:cxnChg chg="add mod">
          <ac:chgData name="Anders Obsen" userId="78761613-138a-43d9-b72b-a7be49e4f676" providerId="ADAL" clId="{68E0438F-A947-436E-BC3A-1D5A4238F4D6}" dt="2022-06-09T08:43:37.577" v="1426" actId="14100"/>
          <ac:cxnSpMkLst>
            <pc:docMk/>
            <pc:sldMk cId="3118428912" sldId="259"/>
            <ac:cxnSpMk id="20" creationId="{3E635018-8A82-41D6-A017-98F0EE017EB0}"/>
          </ac:cxnSpMkLst>
        </pc:cxnChg>
        <pc:cxnChg chg="add mod">
          <ac:chgData name="Anders Obsen" userId="78761613-138a-43d9-b72b-a7be49e4f676" providerId="ADAL" clId="{68E0438F-A947-436E-BC3A-1D5A4238F4D6}" dt="2022-06-09T08:43:14.790" v="1423" actId="208"/>
          <ac:cxnSpMkLst>
            <pc:docMk/>
            <pc:sldMk cId="3118428912" sldId="259"/>
            <ac:cxnSpMk id="25" creationId="{509F90DC-87E3-4AB3-969D-F2B351C7AA86}"/>
          </ac:cxnSpMkLst>
        </pc:cxnChg>
      </pc:sldChg>
      <pc:sldChg chg="addSp modSp mod">
        <pc:chgData name="Anders Obsen" userId="78761613-138a-43d9-b72b-a7be49e4f676" providerId="ADAL" clId="{68E0438F-A947-436E-BC3A-1D5A4238F4D6}" dt="2022-06-09T09:20:14.720" v="3293" actId="1076"/>
        <pc:sldMkLst>
          <pc:docMk/>
          <pc:sldMk cId="1222305811" sldId="260"/>
        </pc:sldMkLst>
        <pc:spChg chg="add mod">
          <ac:chgData name="Anders Obsen" userId="78761613-138a-43d9-b72b-a7be49e4f676" providerId="ADAL" clId="{68E0438F-A947-436E-BC3A-1D5A4238F4D6}" dt="2022-06-09T09:19:45.598" v="3270" actId="20577"/>
          <ac:spMkLst>
            <pc:docMk/>
            <pc:sldMk cId="1222305811" sldId="260"/>
            <ac:spMk id="40" creationId="{04070DB4-44CF-4CA7-96D4-D6BA81F1A19D}"/>
          </ac:spMkLst>
        </pc:spChg>
        <pc:spChg chg="add mod">
          <ac:chgData name="Anders Obsen" userId="78761613-138a-43d9-b72b-a7be49e4f676" providerId="ADAL" clId="{68E0438F-A947-436E-BC3A-1D5A4238F4D6}" dt="2022-06-09T09:20:14.720" v="3293" actId="1076"/>
          <ac:spMkLst>
            <pc:docMk/>
            <pc:sldMk cId="1222305811" sldId="260"/>
            <ac:spMk id="41" creationId="{60A54386-016F-449C-976F-7F1F319CD850}"/>
          </ac:spMkLst>
        </pc:spChg>
        <pc:cxnChg chg="add mod">
          <ac:chgData name="Anders Obsen" userId="78761613-138a-43d9-b72b-a7be49e4f676" providerId="ADAL" clId="{68E0438F-A947-436E-BC3A-1D5A4238F4D6}" dt="2022-06-09T08:50:14.392" v="1656" actId="1582"/>
          <ac:cxnSpMkLst>
            <pc:docMk/>
            <pc:sldMk cId="1222305811" sldId="260"/>
            <ac:cxnSpMk id="8" creationId="{70F13A9B-C5AC-476D-BF71-474426F8B63A}"/>
          </ac:cxnSpMkLst>
        </pc:cxnChg>
        <pc:cxnChg chg="add mod">
          <ac:chgData name="Anders Obsen" userId="78761613-138a-43d9-b72b-a7be49e4f676" providerId="ADAL" clId="{68E0438F-A947-436E-BC3A-1D5A4238F4D6}" dt="2022-06-09T08:50:36.873" v="1661" actId="1582"/>
          <ac:cxnSpMkLst>
            <pc:docMk/>
            <pc:sldMk cId="1222305811" sldId="260"/>
            <ac:cxnSpMk id="11" creationId="{41A001F5-911F-43FE-B35D-C06D9F5F2452}"/>
          </ac:cxnSpMkLst>
        </pc:cxnChg>
        <pc:cxnChg chg="add mod">
          <ac:chgData name="Anders Obsen" userId="78761613-138a-43d9-b72b-a7be49e4f676" providerId="ADAL" clId="{68E0438F-A947-436E-BC3A-1D5A4238F4D6}" dt="2022-06-09T08:50:58.859" v="1666" actId="1582"/>
          <ac:cxnSpMkLst>
            <pc:docMk/>
            <pc:sldMk cId="1222305811" sldId="260"/>
            <ac:cxnSpMk id="15" creationId="{3195A3DB-61A4-42F8-BBA2-90B9D12AD700}"/>
          </ac:cxnSpMkLst>
        </pc:cxnChg>
        <pc:cxnChg chg="add mod">
          <ac:chgData name="Anders Obsen" userId="78761613-138a-43d9-b72b-a7be49e4f676" providerId="ADAL" clId="{68E0438F-A947-436E-BC3A-1D5A4238F4D6}" dt="2022-06-09T08:51:32.858" v="1671" actId="1582"/>
          <ac:cxnSpMkLst>
            <pc:docMk/>
            <pc:sldMk cId="1222305811" sldId="260"/>
            <ac:cxnSpMk id="19" creationId="{6A74D99F-862A-43F2-94AD-A445E57C6222}"/>
          </ac:cxnSpMkLst>
        </pc:cxnChg>
        <pc:cxnChg chg="add mod">
          <ac:chgData name="Anders Obsen" userId="78761613-138a-43d9-b72b-a7be49e4f676" providerId="ADAL" clId="{68E0438F-A947-436E-BC3A-1D5A4238F4D6}" dt="2022-06-09T08:51:54.797" v="1676" actId="1582"/>
          <ac:cxnSpMkLst>
            <pc:docMk/>
            <pc:sldMk cId="1222305811" sldId="260"/>
            <ac:cxnSpMk id="23" creationId="{66ED06A7-3631-42BA-8178-EBD1C44A49FE}"/>
          </ac:cxnSpMkLst>
        </pc:cxnChg>
        <pc:cxnChg chg="add mod">
          <ac:chgData name="Anders Obsen" userId="78761613-138a-43d9-b72b-a7be49e4f676" providerId="ADAL" clId="{68E0438F-A947-436E-BC3A-1D5A4238F4D6}" dt="2022-06-09T08:53:03.703" v="1690" actId="14100"/>
          <ac:cxnSpMkLst>
            <pc:docMk/>
            <pc:sldMk cId="1222305811" sldId="260"/>
            <ac:cxnSpMk id="27" creationId="{FF6D9E56-AC47-4881-9E53-C397D4A08251}"/>
          </ac:cxnSpMkLst>
        </pc:cxnChg>
        <pc:cxnChg chg="add mod">
          <ac:chgData name="Anders Obsen" userId="78761613-138a-43d9-b72b-a7be49e4f676" providerId="ADAL" clId="{68E0438F-A947-436E-BC3A-1D5A4238F4D6}" dt="2022-06-09T08:53:00.392" v="1689" actId="14100"/>
          <ac:cxnSpMkLst>
            <pc:docMk/>
            <pc:sldMk cId="1222305811" sldId="260"/>
            <ac:cxnSpMk id="31" creationId="{5F16B64C-9827-4E22-B2A6-26734D76F901}"/>
          </ac:cxnSpMkLst>
        </pc:cxnChg>
        <pc:cxnChg chg="add mod">
          <ac:chgData name="Anders Obsen" userId="78761613-138a-43d9-b72b-a7be49e4f676" providerId="ADAL" clId="{68E0438F-A947-436E-BC3A-1D5A4238F4D6}" dt="2022-06-09T08:58:37.875" v="1696" actId="14100"/>
          <ac:cxnSpMkLst>
            <pc:docMk/>
            <pc:sldMk cId="1222305811" sldId="260"/>
            <ac:cxnSpMk id="37" creationId="{82B8C17B-7FC3-4F8B-87E6-040DF5595266}"/>
          </ac:cxnSpMkLst>
        </pc:cxnChg>
      </pc:sldChg>
      <pc:sldChg chg="addSp delSp modSp new mod ord">
        <pc:chgData name="Anders Obsen" userId="78761613-138a-43d9-b72b-a7be49e4f676" providerId="ADAL" clId="{68E0438F-A947-436E-BC3A-1D5A4238F4D6}" dt="2022-06-09T07:38:14.412" v="516" actId="1076"/>
        <pc:sldMkLst>
          <pc:docMk/>
          <pc:sldMk cId="2471585131" sldId="261"/>
        </pc:sldMkLst>
        <pc:spChg chg="add mod">
          <ac:chgData name="Anders Obsen" userId="78761613-138a-43d9-b72b-a7be49e4f676" providerId="ADAL" clId="{68E0438F-A947-436E-BC3A-1D5A4238F4D6}" dt="2022-06-09T07:37:24.660" v="431" actId="1076"/>
          <ac:spMkLst>
            <pc:docMk/>
            <pc:sldMk cId="2471585131" sldId="261"/>
            <ac:spMk id="5" creationId="{1F896852-EC29-4539-A4B4-3AFDB862CA31}"/>
          </ac:spMkLst>
        </pc:spChg>
        <pc:spChg chg="add mod">
          <ac:chgData name="Anders Obsen" userId="78761613-138a-43d9-b72b-a7be49e4f676" providerId="ADAL" clId="{68E0438F-A947-436E-BC3A-1D5A4238F4D6}" dt="2022-06-09T07:38:14.412" v="516" actId="1076"/>
          <ac:spMkLst>
            <pc:docMk/>
            <pc:sldMk cId="2471585131" sldId="261"/>
            <ac:spMk id="6" creationId="{019B7D72-0501-48BF-8A73-33DF6AFEC9DF}"/>
          </ac:spMkLst>
        </pc:spChg>
        <pc:picChg chg="add mod">
          <ac:chgData name="Anders Obsen" userId="78761613-138a-43d9-b72b-a7be49e4f676" providerId="ADAL" clId="{68E0438F-A947-436E-BC3A-1D5A4238F4D6}" dt="2022-06-09T07:25:53.388" v="35" actId="14100"/>
          <ac:picMkLst>
            <pc:docMk/>
            <pc:sldMk cId="2471585131" sldId="261"/>
            <ac:picMk id="2" creationId="{84FFF9E1-7EF2-4F95-848A-DA131015958B}"/>
          </ac:picMkLst>
        </pc:picChg>
        <pc:picChg chg="add del">
          <ac:chgData name="Anders Obsen" userId="78761613-138a-43d9-b72b-a7be49e4f676" providerId="ADAL" clId="{68E0438F-A947-436E-BC3A-1D5A4238F4D6}" dt="2022-06-09T07:26:15.470" v="38" actId="21"/>
          <ac:picMkLst>
            <pc:docMk/>
            <pc:sldMk cId="2471585131" sldId="261"/>
            <ac:picMk id="3" creationId="{8680633F-D70C-4A51-8563-D654387E32A9}"/>
          </ac:picMkLst>
        </pc:picChg>
        <pc:picChg chg="add mod">
          <ac:chgData name="Anders Obsen" userId="78761613-138a-43d9-b72b-a7be49e4f676" providerId="ADAL" clId="{68E0438F-A947-436E-BC3A-1D5A4238F4D6}" dt="2022-06-09T07:26:55.195" v="44" actId="1076"/>
          <ac:picMkLst>
            <pc:docMk/>
            <pc:sldMk cId="2471585131" sldId="261"/>
            <ac:picMk id="4" creationId="{C4B559F5-5886-4BAA-BC78-BB1E68DBCC75}"/>
          </ac:picMkLst>
        </pc:picChg>
      </pc:sldChg>
      <pc:sldChg chg="addSp modSp new mod">
        <pc:chgData name="Anders Obsen" userId="78761613-138a-43d9-b72b-a7be49e4f676" providerId="ADAL" clId="{68E0438F-A947-436E-BC3A-1D5A4238F4D6}" dt="2022-06-09T09:02:22.963" v="2074" actId="113"/>
        <pc:sldMkLst>
          <pc:docMk/>
          <pc:sldMk cId="3527432447" sldId="262"/>
        </pc:sldMkLst>
        <pc:spChg chg="add mod">
          <ac:chgData name="Anders Obsen" userId="78761613-138a-43d9-b72b-a7be49e4f676" providerId="ADAL" clId="{68E0438F-A947-436E-BC3A-1D5A4238F4D6}" dt="2022-06-09T08:47:53.978" v="1463" actId="1076"/>
          <ac:spMkLst>
            <pc:docMk/>
            <pc:sldMk cId="3527432447" sldId="262"/>
            <ac:spMk id="3" creationId="{6372C2D8-3283-4BB0-B518-2C83B571CA44}"/>
          </ac:spMkLst>
        </pc:spChg>
        <pc:spChg chg="add mod">
          <ac:chgData name="Anders Obsen" userId="78761613-138a-43d9-b72b-a7be49e4f676" providerId="ADAL" clId="{68E0438F-A947-436E-BC3A-1D5A4238F4D6}" dt="2022-06-09T09:02:22.963" v="2074" actId="113"/>
          <ac:spMkLst>
            <pc:docMk/>
            <pc:sldMk cId="3527432447" sldId="262"/>
            <ac:spMk id="4" creationId="{8B72A96E-79FE-4B12-BDCC-7D55A57DD807}"/>
          </ac:spMkLst>
        </pc:spChg>
        <pc:picChg chg="add mod">
          <ac:chgData name="Anders Obsen" userId="78761613-138a-43d9-b72b-a7be49e4f676" providerId="ADAL" clId="{68E0438F-A947-436E-BC3A-1D5A4238F4D6}" dt="2022-06-09T08:47:39.024" v="1459" actId="14100"/>
          <ac:picMkLst>
            <pc:docMk/>
            <pc:sldMk cId="3527432447" sldId="262"/>
            <ac:picMk id="2" creationId="{7C75BA07-03AF-4564-9935-8345BEF7C6BA}"/>
          </ac:picMkLst>
        </pc:picChg>
      </pc:sldChg>
      <pc:sldChg chg="addSp modSp new mod">
        <pc:chgData name="Anders Obsen" userId="78761613-138a-43d9-b72b-a7be49e4f676" providerId="ADAL" clId="{68E0438F-A947-436E-BC3A-1D5A4238F4D6}" dt="2022-06-09T09:17:41.726" v="3222" actId="20577"/>
        <pc:sldMkLst>
          <pc:docMk/>
          <pc:sldMk cId="2997703948" sldId="263"/>
        </pc:sldMkLst>
        <pc:spChg chg="add mod">
          <ac:chgData name="Anders Obsen" userId="78761613-138a-43d9-b72b-a7be49e4f676" providerId="ADAL" clId="{68E0438F-A947-436E-BC3A-1D5A4238F4D6}" dt="2022-06-09T09:17:41.726" v="3222" actId="20577"/>
          <ac:spMkLst>
            <pc:docMk/>
            <pc:sldMk cId="2997703948" sldId="263"/>
            <ac:spMk id="2" creationId="{1A1F92AC-9F3E-4920-B016-010C062591BF}"/>
          </ac:spMkLst>
        </pc:spChg>
      </pc:sldChg>
    </pc:docChg>
  </pc:docChgLst>
  <pc:docChgLst>
    <pc:chgData name="Anders Obsen" userId="78761613-138a-43d9-b72b-a7be49e4f676" providerId="ADAL" clId="{8722E176-68B0-4F2F-BCD3-CED77299FEFB}"/>
    <pc:docChg chg="undo custSel modSld">
      <pc:chgData name="Anders Obsen" userId="78761613-138a-43d9-b72b-a7be49e4f676" providerId="ADAL" clId="{8722E176-68B0-4F2F-BCD3-CED77299FEFB}" dt="2022-07-05T09:11:58.146" v="3136" actId="6549"/>
      <pc:docMkLst>
        <pc:docMk/>
      </pc:docMkLst>
      <pc:sldChg chg="modSp mod">
        <pc:chgData name="Anders Obsen" userId="78761613-138a-43d9-b72b-a7be49e4f676" providerId="ADAL" clId="{8722E176-68B0-4F2F-BCD3-CED77299FEFB}" dt="2022-07-05T09:01:52.726" v="2795" actId="20577"/>
        <pc:sldMkLst>
          <pc:docMk/>
          <pc:sldMk cId="2301338685" sldId="257"/>
        </pc:sldMkLst>
        <pc:spChg chg="mod">
          <ac:chgData name="Anders Obsen" userId="78761613-138a-43d9-b72b-a7be49e4f676" providerId="ADAL" clId="{8722E176-68B0-4F2F-BCD3-CED77299FEFB}" dt="2022-07-05T09:01:08.236" v="2747" actId="14100"/>
          <ac:spMkLst>
            <pc:docMk/>
            <pc:sldMk cId="2301338685" sldId="257"/>
            <ac:spMk id="2" creationId="{C90AB40A-C8A1-48E2-A164-48D5029F02DD}"/>
          </ac:spMkLst>
        </pc:spChg>
        <pc:spChg chg="mod">
          <ac:chgData name="Anders Obsen" userId="78761613-138a-43d9-b72b-a7be49e4f676" providerId="ADAL" clId="{8722E176-68B0-4F2F-BCD3-CED77299FEFB}" dt="2022-07-05T09:01:52.726" v="2795" actId="20577"/>
          <ac:spMkLst>
            <pc:docMk/>
            <pc:sldMk cId="2301338685" sldId="257"/>
            <ac:spMk id="6" creationId="{07B15946-7555-4608-AD2F-3A63C0EDAF0F}"/>
          </ac:spMkLst>
        </pc:spChg>
      </pc:sldChg>
      <pc:sldChg chg="modSp mod">
        <pc:chgData name="Anders Obsen" userId="78761613-138a-43d9-b72b-a7be49e4f676" providerId="ADAL" clId="{8722E176-68B0-4F2F-BCD3-CED77299FEFB}" dt="2022-06-29T11:06:30.912" v="1800" actId="20577"/>
        <pc:sldMkLst>
          <pc:docMk/>
          <pc:sldMk cId="1492459352" sldId="258"/>
        </pc:sldMkLst>
        <pc:spChg chg="mod">
          <ac:chgData name="Anders Obsen" userId="78761613-138a-43d9-b72b-a7be49e4f676" providerId="ADAL" clId="{8722E176-68B0-4F2F-BCD3-CED77299FEFB}" dt="2022-06-29T11:06:30.912" v="1800" actId="20577"/>
          <ac:spMkLst>
            <pc:docMk/>
            <pc:sldMk cId="1492459352" sldId="258"/>
            <ac:spMk id="4" creationId="{056B469E-BFFA-4A44-87E1-3A24E75BD225}"/>
          </ac:spMkLst>
        </pc:spChg>
      </pc:sldChg>
      <pc:sldChg chg="addSp delSp modSp mod">
        <pc:chgData name="Anders Obsen" userId="78761613-138a-43d9-b72b-a7be49e4f676" providerId="ADAL" clId="{8722E176-68B0-4F2F-BCD3-CED77299FEFB}" dt="2022-07-05T09:03:12.628" v="2876" actId="1076"/>
        <pc:sldMkLst>
          <pc:docMk/>
          <pc:sldMk cId="3118428912" sldId="259"/>
        </pc:sldMkLst>
        <pc:spChg chg="del mod">
          <ac:chgData name="Anders Obsen" userId="78761613-138a-43d9-b72b-a7be49e4f676" providerId="ADAL" clId="{8722E176-68B0-4F2F-BCD3-CED77299FEFB}" dt="2022-06-29T07:56:58.264" v="33" actId="478"/>
          <ac:spMkLst>
            <pc:docMk/>
            <pc:sldMk cId="3118428912" sldId="259"/>
            <ac:spMk id="4" creationId="{333BC704-BF6B-4EB2-93E2-07089CC5C164}"/>
          </ac:spMkLst>
        </pc:spChg>
        <pc:spChg chg="del mod">
          <ac:chgData name="Anders Obsen" userId="78761613-138a-43d9-b72b-a7be49e4f676" providerId="ADAL" clId="{8722E176-68B0-4F2F-BCD3-CED77299FEFB}" dt="2022-06-29T10:53:26.235" v="1703" actId="21"/>
          <ac:spMkLst>
            <pc:docMk/>
            <pc:sldMk cId="3118428912" sldId="259"/>
            <ac:spMk id="5" creationId="{69217C66-D9A3-4E01-BA37-A9C6EB1EF0B8}"/>
          </ac:spMkLst>
        </pc:spChg>
        <pc:spChg chg="add mod">
          <ac:chgData name="Anders Obsen" userId="78761613-138a-43d9-b72b-a7be49e4f676" providerId="ADAL" clId="{8722E176-68B0-4F2F-BCD3-CED77299FEFB}" dt="2022-07-05T09:03:12.628" v="2876" actId="1076"/>
          <ac:spMkLst>
            <pc:docMk/>
            <pc:sldMk cId="3118428912" sldId="259"/>
            <ac:spMk id="9" creationId="{B5CA0785-746E-4336-A9AB-FBDCDC5F7BA4}"/>
          </ac:spMkLst>
        </pc:spChg>
        <pc:spChg chg="del mod">
          <ac:chgData name="Anders Obsen" userId="78761613-138a-43d9-b72b-a7be49e4f676" providerId="ADAL" clId="{8722E176-68B0-4F2F-BCD3-CED77299FEFB}" dt="2022-06-29T10:53:33.630" v="1708" actId="478"/>
          <ac:spMkLst>
            <pc:docMk/>
            <pc:sldMk cId="3118428912" sldId="259"/>
            <ac:spMk id="14" creationId="{C1C35D52-A813-45E8-909D-0BCAC78D7336}"/>
          </ac:spMkLst>
        </pc:spChg>
        <pc:spChg chg="del mod">
          <ac:chgData name="Anders Obsen" userId="78761613-138a-43d9-b72b-a7be49e4f676" providerId="ADAL" clId="{8722E176-68B0-4F2F-BCD3-CED77299FEFB}" dt="2022-06-29T10:53:30.430" v="1705" actId="478"/>
          <ac:spMkLst>
            <pc:docMk/>
            <pc:sldMk cId="3118428912" sldId="259"/>
            <ac:spMk id="15" creationId="{65FDEC5B-8BFB-4F39-AE3B-84B61E7BEB03}"/>
          </ac:spMkLst>
        </pc:spChg>
        <pc:spChg chg="del mod">
          <ac:chgData name="Anders Obsen" userId="78761613-138a-43d9-b72b-a7be49e4f676" providerId="ADAL" clId="{8722E176-68B0-4F2F-BCD3-CED77299FEFB}" dt="2022-06-29T07:56:43.679" v="26" actId="478"/>
          <ac:spMkLst>
            <pc:docMk/>
            <pc:sldMk cId="3118428912" sldId="259"/>
            <ac:spMk id="32" creationId="{295C1D16-F687-4FC6-8A37-2E6D7B9D068E}"/>
          </ac:spMkLst>
        </pc:spChg>
        <pc:picChg chg="del mod modCrop">
          <ac:chgData name="Anders Obsen" userId="78761613-138a-43d9-b72b-a7be49e4f676" providerId="ADAL" clId="{8722E176-68B0-4F2F-BCD3-CED77299FEFB}" dt="2022-06-29T10:53:29.370" v="1704" actId="478"/>
          <ac:picMkLst>
            <pc:docMk/>
            <pc:sldMk cId="3118428912" sldId="259"/>
            <ac:picMk id="2" creationId="{292DB7AA-A3C1-4BD7-9A01-C1AC446545AE}"/>
          </ac:picMkLst>
        </pc:picChg>
        <pc:picChg chg="del">
          <ac:chgData name="Anders Obsen" userId="78761613-138a-43d9-b72b-a7be49e4f676" providerId="ADAL" clId="{8722E176-68B0-4F2F-BCD3-CED77299FEFB}" dt="2022-06-29T07:56:40.839" v="24" actId="478"/>
          <ac:picMkLst>
            <pc:docMk/>
            <pc:sldMk cId="3118428912" sldId="259"/>
            <ac:picMk id="3" creationId="{71940A0A-D02A-4C51-9522-0EF35C449E2F}"/>
          </ac:picMkLst>
        </pc:picChg>
        <pc:picChg chg="add mod modCrop">
          <ac:chgData name="Anders Obsen" userId="78761613-138a-43d9-b72b-a7be49e4f676" providerId="ADAL" clId="{8722E176-68B0-4F2F-BCD3-CED77299FEFB}" dt="2022-06-29T10:53:42.806" v="1713" actId="14100"/>
          <ac:picMkLst>
            <pc:docMk/>
            <pc:sldMk cId="3118428912" sldId="259"/>
            <ac:picMk id="6" creationId="{8D436E47-CD7C-432C-8F1D-DB01BC80C881}"/>
          </ac:picMkLst>
        </pc:picChg>
        <pc:picChg chg="add mod modCrop">
          <ac:chgData name="Anders Obsen" userId="78761613-138a-43d9-b72b-a7be49e4f676" providerId="ADAL" clId="{8722E176-68B0-4F2F-BCD3-CED77299FEFB}" dt="2022-06-29T10:53:38.805" v="1711" actId="14100"/>
          <ac:picMkLst>
            <pc:docMk/>
            <pc:sldMk cId="3118428912" sldId="259"/>
            <ac:picMk id="8" creationId="{2930D1EC-8587-42AC-8431-02EA4A186B9C}"/>
          </ac:picMkLst>
        </pc:picChg>
        <pc:cxnChg chg="del mod">
          <ac:chgData name="Anders Obsen" userId="78761613-138a-43d9-b72b-a7be49e4f676" providerId="ADAL" clId="{8722E176-68B0-4F2F-BCD3-CED77299FEFB}" dt="2022-06-29T10:53:34.557" v="1709" actId="478"/>
          <ac:cxnSpMkLst>
            <pc:docMk/>
            <pc:sldMk cId="3118428912" sldId="259"/>
            <ac:cxnSpMk id="7" creationId="{34C60D4E-A8EB-4C8B-AE8E-A7A63591916E}"/>
          </ac:cxnSpMkLst>
        </pc:cxnChg>
        <pc:cxnChg chg="del mod">
          <ac:chgData name="Anders Obsen" userId="78761613-138a-43d9-b72b-a7be49e4f676" providerId="ADAL" clId="{8722E176-68B0-4F2F-BCD3-CED77299FEFB}" dt="2022-06-29T10:53:31.108" v="1706" actId="478"/>
          <ac:cxnSpMkLst>
            <pc:docMk/>
            <pc:sldMk cId="3118428912" sldId="259"/>
            <ac:cxnSpMk id="11" creationId="{0C53C7B8-C796-4E43-9458-EB158E5309CA}"/>
          </ac:cxnSpMkLst>
        </pc:cxnChg>
        <pc:cxnChg chg="add del">
          <ac:chgData name="Anders Obsen" userId="78761613-138a-43d9-b72b-a7be49e4f676" providerId="ADAL" clId="{8722E176-68B0-4F2F-BCD3-CED77299FEFB}" dt="2022-06-29T07:56:53.942" v="29" actId="478"/>
          <ac:cxnSpMkLst>
            <pc:docMk/>
            <pc:sldMk cId="3118428912" sldId="259"/>
            <ac:cxnSpMk id="17" creationId="{9F141C75-EA5E-4F81-BF11-BD81AA020672}"/>
          </ac:cxnSpMkLst>
        </pc:cxnChg>
        <pc:cxnChg chg="del">
          <ac:chgData name="Anders Obsen" userId="78761613-138a-43d9-b72b-a7be49e4f676" providerId="ADAL" clId="{8722E176-68B0-4F2F-BCD3-CED77299FEFB}" dt="2022-06-29T07:56:54.959" v="30" actId="478"/>
          <ac:cxnSpMkLst>
            <pc:docMk/>
            <pc:sldMk cId="3118428912" sldId="259"/>
            <ac:cxnSpMk id="20" creationId="{3E635018-8A82-41D6-A017-98F0EE017EB0}"/>
          </ac:cxnSpMkLst>
        </pc:cxnChg>
        <pc:cxnChg chg="del">
          <ac:chgData name="Anders Obsen" userId="78761613-138a-43d9-b72b-a7be49e4f676" providerId="ADAL" clId="{8722E176-68B0-4F2F-BCD3-CED77299FEFB}" dt="2022-06-29T07:56:56.207" v="31" actId="478"/>
          <ac:cxnSpMkLst>
            <pc:docMk/>
            <pc:sldMk cId="3118428912" sldId="259"/>
            <ac:cxnSpMk id="25" creationId="{509F90DC-87E3-4AB3-969D-F2B351C7AA86}"/>
          </ac:cxnSpMkLst>
        </pc:cxnChg>
      </pc:sldChg>
      <pc:sldChg chg="addSp delSp modSp mod">
        <pc:chgData name="Anders Obsen" userId="78761613-138a-43d9-b72b-a7be49e4f676" providerId="ADAL" clId="{8722E176-68B0-4F2F-BCD3-CED77299FEFB}" dt="2022-06-30T10:14:11.990" v="2627" actId="20577"/>
        <pc:sldMkLst>
          <pc:docMk/>
          <pc:sldMk cId="1222305811" sldId="260"/>
        </pc:sldMkLst>
        <pc:spChg chg="mod">
          <ac:chgData name="Anders Obsen" userId="78761613-138a-43d9-b72b-a7be49e4f676" providerId="ADAL" clId="{8722E176-68B0-4F2F-BCD3-CED77299FEFB}" dt="2022-06-29T08:31:03.061" v="762" actId="1076"/>
          <ac:spMkLst>
            <pc:docMk/>
            <pc:sldMk cId="1222305811" sldId="260"/>
            <ac:spMk id="7" creationId="{AFB4EF9D-4450-4307-A374-0E2CDB71E601}"/>
          </ac:spMkLst>
        </pc:spChg>
        <pc:spChg chg="mod">
          <ac:chgData name="Anders Obsen" userId="78761613-138a-43d9-b72b-a7be49e4f676" providerId="ADAL" clId="{8722E176-68B0-4F2F-BCD3-CED77299FEFB}" dt="2022-06-30T10:14:11.990" v="2627" actId="20577"/>
          <ac:spMkLst>
            <pc:docMk/>
            <pc:sldMk cId="1222305811" sldId="260"/>
            <ac:spMk id="40" creationId="{04070DB4-44CF-4CA7-96D4-D6BA81F1A19D}"/>
          </ac:spMkLst>
        </pc:spChg>
        <pc:spChg chg="mod">
          <ac:chgData name="Anders Obsen" userId="78761613-138a-43d9-b72b-a7be49e4f676" providerId="ADAL" clId="{8722E176-68B0-4F2F-BCD3-CED77299FEFB}" dt="2022-06-29T08:26:20.783" v="569" actId="688"/>
          <ac:spMkLst>
            <pc:docMk/>
            <pc:sldMk cId="1222305811" sldId="260"/>
            <ac:spMk id="41" creationId="{60A54386-016F-449C-976F-7F1F319CD850}"/>
          </ac:spMkLst>
        </pc:spChg>
        <pc:spChg chg="add mod">
          <ac:chgData name="Anders Obsen" userId="78761613-138a-43d9-b72b-a7be49e4f676" providerId="ADAL" clId="{8722E176-68B0-4F2F-BCD3-CED77299FEFB}" dt="2022-06-29T08:31:34.572" v="777" actId="207"/>
          <ac:spMkLst>
            <pc:docMk/>
            <pc:sldMk cId="1222305811" sldId="260"/>
            <ac:spMk id="47" creationId="{F7480F5D-3018-45E5-9EF3-D13C76818A89}"/>
          </ac:spMkLst>
        </pc:spChg>
        <pc:spChg chg="add mod">
          <ac:chgData name="Anders Obsen" userId="78761613-138a-43d9-b72b-a7be49e4f676" providerId="ADAL" clId="{8722E176-68B0-4F2F-BCD3-CED77299FEFB}" dt="2022-06-29T08:32:02.691" v="785" actId="1076"/>
          <ac:spMkLst>
            <pc:docMk/>
            <pc:sldMk cId="1222305811" sldId="260"/>
            <ac:spMk id="48" creationId="{15FC3044-A7F9-45E3-8D09-6EF6E1F417AA}"/>
          </ac:spMkLst>
        </pc:spChg>
        <pc:picChg chg="mod">
          <ac:chgData name="Anders Obsen" userId="78761613-138a-43d9-b72b-a7be49e4f676" providerId="ADAL" clId="{8722E176-68B0-4F2F-BCD3-CED77299FEFB}" dt="2022-06-29T08:24:59.082" v="542" actId="1076"/>
          <ac:picMkLst>
            <pc:docMk/>
            <pc:sldMk cId="1222305811" sldId="260"/>
            <ac:picMk id="2" creationId="{93AABD5D-F567-4013-A9EE-052D382FE93D}"/>
          </ac:picMkLst>
        </pc:picChg>
        <pc:picChg chg="del">
          <ac:chgData name="Anders Obsen" userId="78761613-138a-43d9-b72b-a7be49e4f676" providerId="ADAL" clId="{8722E176-68B0-4F2F-BCD3-CED77299FEFB}" dt="2022-06-29T08:30:02.402" v="752" actId="478"/>
          <ac:picMkLst>
            <pc:docMk/>
            <pc:sldMk cId="1222305811" sldId="260"/>
            <ac:picMk id="3" creationId="{49439EDE-CAB8-432E-88CB-965228E7DDA8}"/>
          </ac:picMkLst>
        </pc:picChg>
        <pc:picChg chg="mod">
          <ac:chgData name="Anders Obsen" userId="78761613-138a-43d9-b72b-a7be49e4f676" providerId="ADAL" clId="{8722E176-68B0-4F2F-BCD3-CED77299FEFB}" dt="2022-06-29T08:30:07.054" v="755" actId="1076"/>
          <ac:picMkLst>
            <pc:docMk/>
            <pc:sldMk cId="1222305811" sldId="260"/>
            <ac:picMk id="4" creationId="{12A0BA8A-2441-4E1F-AFE0-461EEEA47154}"/>
          </ac:picMkLst>
        </pc:picChg>
        <pc:picChg chg="del">
          <ac:chgData name="Anders Obsen" userId="78761613-138a-43d9-b72b-a7be49e4f676" providerId="ADAL" clId="{8722E176-68B0-4F2F-BCD3-CED77299FEFB}" dt="2022-06-29T08:29:45.978" v="750" actId="478"/>
          <ac:picMkLst>
            <pc:docMk/>
            <pc:sldMk cId="1222305811" sldId="260"/>
            <ac:picMk id="5" creationId="{4862545B-BD75-4B47-B2E6-DB025CFD3EB3}"/>
          </ac:picMkLst>
        </pc:picChg>
        <pc:picChg chg="del">
          <ac:chgData name="Anders Obsen" userId="78761613-138a-43d9-b72b-a7be49e4f676" providerId="ADAL" clId="{8722E176-68B0-4F2F-BCD3-CED77299FEFB}" dt="2022-06-29T08:29:45.010" v="749" actId="478"/>
          <ac:picMkLst>
            <pc:docMk/>
            <pc:sldMk cId="1222305811" sldId="260"/>
            <ac:picMk id="6" creationId="{C1917DAD-DC63-407B-A196-18935759D9B5}"/>
          </ac:picMkLst>
        </pc:picChg>
        <pc:cxnChg chg="mod">
          <ac:chgData name="Anders Obsen" userId="78761613-138a-43d9-b72b-a7be49e4f676" providerId="ADAL" clId="{8722E176-68B0-4F2F-BCD3-CED77299FEFB}" dt="2022-06-29T08:23:13.266" v="521" actId="14100"/>
          <ac:cxnSpMkLst>
            <pc:docMk/>
            <pc:sldMk cId="1222305811" sldId="260"/>
            <ac:cxnSpMk id="8" creationId="{70F13A9B-C5AC-476D-BF71-474426F8B63A}"/>
          </ac:cxnSpMkLst>
        </pc:cxnChg>
        <pc:cxnChg chg="mod">
          <ac:chgData name="Anders Obsen" userId="78761613-138a-43d9-b72b-a7be49e4f676" providerId="ADAL" clId="{8722E176-68B0-4F2F-BCD3-CED77299FEFB}" dt="2022-06-29T08:25:08.694" v="543" actId="14100"/>
          <ac:cxnSpMkLst>
            <pc:docMk/>
            <pc:sldMk cId="1222305811" sldId="260"/>
            <ac:cxnSpMk id="11" creationId="{41A001F5-911F-43FE-B35D-C06D9F5F2452}"/>
          </ac:cxnSpMkLst>
        </pc:cxnChg>
        <pc:cxnChg chg="del">
          <ac:chgData name="Anders Obsen" userId="78761613-138a-43d9-b72b-a7be49e4f676" providerId="ADAL" clId="{8722E176-68B0-4F2F-BCD3-CED77299FEFB}" dt="2022-06-29T08:23:18.973" v="522" actId="21"/>
          <ac:cxnSpMkLst>
            <pc:docMk/>
            <pc:sldMk cId="1222305811" sldId="260"/>
            <ac:cxnSpMk id="15" creationId="{3195A3DB-61A4-42F8-BBA2-90B9D12AD700}"/>
          </ac:cxnSpMkLst>
        </pc:cxnChg>
        <pc:cxnChg chg="mod">
          <ac:chgData name="Anders Obsen" userId="78761613-138a-43d9-b72b-a7be49e4f676" providerId="ADAL" clId="{8722E176-68B0-4F2F-BCD3-CED77299FEFB}" dt="2022-06-29T08:23:29.592" v="524" actId="14100"/>
          <ac:cxnSpMkLst>
            <pc:docMk/>
            <pc:sldMk cId="1222305811" sldId="260"/>
            <ac:cxnSpMk id="19" creationId="{6A74D99F-862A-43F2-94AD-A445E57C6222}"/>
          </ac:cxnSpMkLst>
        </pc:cxnChg>
        <pc:cxnChg chg="mod">
          <ac:chgData name="Anders Obsen" userId="78761613-138a-43d9-b72b-a7be49e4f676" providerId="ADAL" clId="{8722E176-68B0-4F2F-BCD3-CED77299FEFB}" dt="2022-06-29T08:25:12.062" v="544" actId="14100"/>
          <ac:cxnSpMkLst>
            <pc:docMk/>
            <pc:sldMk cId="1222305811" sldId="260"/>
            <ac:cxnSpMk id="23" creationId="{66ED06A7-3631-42BA-8178-EBD1C44A49FE}"/>
          </ac:cxnSpMkLst>
        </pc:cxnChg>
        <pc:cxnChg chg="mod">
          <ac:chgData name="Anders Obsen" userId="78761613-138a-43d9-b72b-a7be49e4f676" providerId="ADAL" clId="{8722E176-68B0-4F2F-BCD3-CED77299FEFB}" dt="2022-06-29T08:26:26.057" v="570" actId="14100"/>
          <ac:cxnSpMkLst>
            <pc:docMk/>
            <pc:sldMk cId="1222305811" sldId="260"/>
            <ac:cxnSpMk id="27" creationId="{FF6D9E56-AC47-4881-9E53-C397D4A08251}"/>
          </ac:cxnSpMkLst>
        </pc:cxnChg>
        <pc:cxnChg chg="mod">
          <ac:chgData name="Anders Obsen" userId="78761613-138a-43d9-b72b-a7be49e4f676" providerId="ADAL" clId="{8722E176-68B0-4F2F-BCD3-CED77299FEFB}" dt="2022-06-29T08:25:32.929" v="547" actId="1076"/>
          <ac:cxnSpMkLst>
            <pc:docMk/>
            <pc:sldMk cId="1222305811" sldId="260"/>
            <ac:cxnSpMk id="31" creationId="{5F16B64C-9827-4E22-B2A6-26734D76F901}"/>
          </ac:cxnSpMkLst>
        </pc:cxnChg>
        <pc:cxnChg chg="add mod">
          <ac:chgData name="Anders Obsen" userId="78761613-138a-43d9-b72b-a7be49e4f676" providerId="ADAL" clId="{8722E176-68B0-4F2F-BCD3-CED77299FEFB}" dt="2022-06-29T08:30:20.961" v="757" actId="14100"/>
          <ac:cxnSpMkLst>
            <pc:docMk/>
            <pc:sldMk cId="1222305811" sldId="260"/>
            <ac:cxnSpMk id="36" creationId="{5A124FAF-F7E9-4686-BDDA-58A19033C18D}"/>
          </ac:cxnSpMkLst>
        </pc:cxnChg>
        <pc:cxnChg chg="mod">
          <ac:chgData name="Anders Obsen" userId="78761613-138a-43d9-b72b-a7be49e4f676" providerId="ADAL" clId="{8722E176-68B0-4F2F-BCD3-CED77299FEFB}" dt="2022-06-29T08:25:27.985" v="546" actId="14100"/>
          <ac:cxnSpMkLst>
            <pc:docMk/>
            <pc:sldMk cId="1222305811" sldId="260"/>
            <ac:cxnSpMk id="37" creationId="{82B8C17B-7FC3-4F8B-87E6-040DF5595266}"/>
          </ac:cxnSpMkLst>
        </pc:cxnChg>
        <pc:cxnChg chg="add mod">
          <ac:chgData name="Anders Obsen" userId="78761613-138a-43d9-b72b-a7be49e4f676" providerId="ADAL" clId="{8722E176-68B0-4F2F-BCD3-CED77299FEFB}" dt="2022-06-29T08:30:40.328" v="761" actId="208"/>
          <ac:cxnSpMkLst>
            <pc:docMk/>
            <pc:sldMk cId="1222305811" sldId="260"/>
            <ac:cxnSpMk id="42" creationId="{17666901-48AB-4EDB-BD2D-9B1E4F188293}"/>
          </ac:cxnSpMkLst>
        </pc:cxnChg>
      </pc:sldChg>
      <pc:sldChg chg="addSp modSp mod">
        <pc:chgData name="Anders Obsen" userId="78761613-138a-43d9-b72b-a7be49e4f676" providerId="ADAL" clId="{8722E176-68B0-4F2F-BCD3-CED77299FEFB}" dt="2022-06-29T08:59:30.580" v="1489" actId="1076"/>
        <pc:sldMkLst>
          <pc:docMk/>
          <pc:sldMk cId="2471585131" sldId="261"/>
        </pc:sldMkLst>
        <pc:spChg chg="add mod">
          <ac:chgData name="Anders Obsen" userId="78761613-138a-43d9-b72b-a7be49e4f676" providerId="ADAL" clId="{8722E176-68B0-4F2F-BCD3-CED77299FEFB}" dt="2022-06-29T08:59:30.580" v="1489" actId="1076"/>
          <ac:spMkLst>
            <pc:docMk/>
            <pc:sldMk cId="2471585131" sldId="261"/>
            <ac:spMk id="3" creationId="{E1CD46BF-904A-4200-B357-D210FAFB538B}"/>
          </ac:spMkLst>
        </pc:spChg>
        <pc:picChg chg="mod">
          <ac:chgData name="Anders Obsen" userId="78761613-138a-43d9-b72b-a7be49e4f676" providerId="ADAL" clId="{8722E176-68B0-4F2F-BCD3-CED77299FEFB}" dt="2022-06-29T08:59:07.671" v="1477" actId="1076"/>
          <ac:picMkLst>
            <pc:docMk/>
            <pc:sldMk cId="2471585131" sldId="261"/>
            <ac:picMk id="2" creationId="{84FFF9E1-7EF2-4F95-848A-DA131015958B}"/>
          </ac:picMkLst>
        </pc:picChg>
      </pc:sldChg>
      <pc:sldChg chg="addSp modSp mod">
        <pc:chgData name="Anders Obsen" userId="78761613-138a-43d9-b72b-a7be49e4f676" providerId="ADAL" clId="{8722E176-68B0-4F2F-BCD3-CED77299FEFB}" dt="2022-06-30T08:43:42.480" v="2020" actId="14100"/>
        <pc:sldMkLst>
          <pc:docMk/>
          <pc:sldMk cId="3527432447" sldId="262"/>
        </pc:sldMkLst>
        <pc:spChg chg="mod">
          <ac:chgData name="Anders Obsen" userId="78761613-138a-43d9-b72b-a7be49e4f676" providerId="ADAL" clId="{8722E176-68B0-4F2F-BCD3-CED77299FEFB}" dt="2022-06-30T08:39:42.249" v="1965" actId="20577"/>
          <ac:spMkLst>
            <pc:docMk/>
            <pc:sldMk cId="3527432447" sldId="262"/>
            <ac:spMk id="4" creationId="{8B72A96E-79FE-4B12-BDCC-7D55A57DD807}"/>
          </ac:spMkLst>
        </pc:spChg>
        <pc:spChg chg="add mod">
          <ac:chgData name="Anders Obsen" userId="78761613-138a-43d9-b72b-a7be49e4f676" providerId="ADAL" clId="{8722E176-68B0-4F2F-BCD3-CED77299FEFB}" dt="2022-06-30T08:42:09.011" v="1974" actId="1076"/>
          <ac:spMkLst>
            <pc:docMk/>
            <pc:sldMk cId="3527432447" sldId="262"/>
            <ac:spMk id="8" creationId="{E1B7BBF2-6E48-40AD-909E-80B6D89B153A}"/>
          </ac:spMkLst>
        </pc:spChg>
        <pc:spChg chg="add mod">
          <ac:chgData name="Anders Obsen" userId="78761613-138a-43d9-b72b-a7be49e4f676" providerId="ADAL" clId="{8722E176-68B0-4F2F-BCD3-CED77299FEFB}" dt="2022-06-30T08:42:11.811" v="1975" actId="1076"/>
          <ac:spMkLst>
            <pc:docMk/>
            <pc:sldMk cId="3527432447" sldId="262"/>
            <ac:spMk id="9" creationId="{565E6CB2-9A52-4698-93A9-54CE3B861E21}"/>
          </ac:spMkLst>
        </pc:spChg>
        <pc:spChg chg="add mod">
          <ac:chgData name="Anders Obsen" userId="78761613-138a-43d9-b72b-a7be49e4f676" providerId="ADAL" clId="{8722E176-68B0-4F2F-BCD3-CED77299FEFB}" dt="2022-06-30T08:42:59.002" v="2011" actId="1076"/>
          <ac:spMkLst>
            <pc:docMk/>
            <pc:sldMk cId="3527432447" sldId="262"/>
            <ac:spMk id="10" creationId="{7828B5BB-1195-4FFB-8C0D-C9BD13DA60CA}"/>
          </ac:spMkLst>
        </pc:spChg>
        <pc:picChg chg="add mod">
          <ac:chgData name="Anders Obsen" userId="78761613-138a-43d9-b72b-a7be49e4f676" providerId="ADAL" clId="{8722E176-68B0-4F2F-BCD3-CED77299FEFB}" dt="2022-06-29T07:55:49.386" v="16" actId="1076"/>
          <ac:picMkLst>
            <pc:docMk/>
            <pc:sldMk cId="3527432447" sldId="262"/>
            <ac:picMk id="5" creationId="{72A598D4-35F5-4106-85AF-8D076B6C657C}"/>
          </ac:picMkLst>
        </pc:picChg>
        <pc:picChg chg="add mod">
          <ac:chgData name="Anders Obsen" userId="78761613-138a-43d9-b72b-a7be49e4f676" providerId="ADAL" clId="{8722E176-68B0-4F2F-BCD3-CED77299FEFB}" dt="2022-06-29T07:55:58.524" v="19" actId="1076"/>
          <ac:picMkLst>
            <pc:docMk/>
            <pc:sldMk cId="3527432447" sldId="262"/>
            <ac:picMk id="6" creationId="{E92DC629-AB73-42E7-8F1E-FB9CF83BDA59}"/>
          </ac:picMkLst>
        </pc:picChg>
        <pc:picChg chg="add mod">
          <ac:chgData name="Anders Obsen" userId="78761613-138a-43d9-b72b-a7be49e4f676" providerId="ADAL" clId="{8722E176-68B0-4F2F-BCD3-CED77299FEFB}" dt="2022-06-29T07:56:25.265" v="21" actId="1076"/>
          <ac:picMkLst>
            <pc:docMk/>
            <pc:sldMk cId="3527432447" sldId="262"/>
            <ac:picMk id="7" creationId="{A96A7ADF-E0B3-43BF-A280-6B336254620D}"/>
          </ac:picMkLst>
        </pc:picChg>
        <pc:cxnChg chg="add mod">
          <ac:chgData name="Anders Obsen" userId="78761613-138a-43d9-b72b-a7be49e4f676" providerId="ADAL" clId="{8722E176-68B0-4F2F-BCD3-CED77299FEFB}" dt="2022-06-30T08:43:42.480" v="2020" actId="14100"/>
          <ac:cxnSpMkLst>
            <pc:docMk/>
            <pc:sldMk cId="3527432447" sldId="262"/>
            <ac:cxnSpMk id="12" creationId="{E2E3F4A6-CB6C-4BD6-A464-8EB7701626B0}"/>
          </ac:cxnSpMkLst>
        </pc:cxnChg>
        <pc:cxnChg chg="add mod">
          <ac:chgData name="Anders Obsen" userId="78761613-138a-43d9-b72b-a7be49e4f676" providerId="ADAL" clId="{8722E176-68B0-4F2F-BCD3-CED77299FEFB}" dt="2022-06-30T08:43:34.421" v="2019" actId="1582"/>
          <ac:cxnSpMkLst>
            <pc:docMk/>
            <pc:sldMk cId="3527432447" sldId="262"/>
            <ac:cxnSpMk id="17" creationId="{E8BF2BA8-06CF-40F6-A474-FE47FF47628C}"/>
          </ac:cxnSpMkLst>
        </pc:cxnChg>
      </pc:sldChg>
      <pc:sldChg chg="modSp mod">
        <pc:chgData name="Anders Obsen" userId="78761613-138a-43d9-b72b-a7be49e4f676" providerId="ADAL" clId="{8722E176-68B0-4F2F-BCD3-CED77299FEFB}" dt="2022-07-05T09:05:39.140" v="3054" actId="6549"/>
        <pc:sldMkLst>
          <pc:docMk/>
          <pc:sldMk cId="2997703948" sldId="263"/>
        </pc:sldMkLst>
        <pc:spChg chg="mod">
          <ac:chgData name="Anders Obsen" userId="78761613-138a-43d9-b72b-a7be49e4f676" providerId="ADAL" clId="{8722E176-68B0-4F2F-BCD3-CED77299FEFB}" dt="2022-07-05T09:05:39.140" v="3054" actId="6549"/>
          <ac:spMkLst>
            <pc:docMk/>
            <pc:sldMk cId="2997703948" sldId="263"/>
            <ac:spMk id="2" creationId="{1A1F92AC-9F3E-4920-B016-010C062591BF}"/>
          </ac:spMkLst>
        </pc:spChg>
      </pc:sldChg>
      <pc:sldChg chg="modSp mod">
        <pc:chgData name="Anders Obsen" userId="78761613-138a-43d9-b72b-a7be49e4f676" providerId="ADAL" clId="{8722E176-68B0-4F2F-BCD3-CED77299FEFB}" dt="2022-06-30T08:47:35.443" v="2037" actId="14100"/>
        <pc:sldMkLst>
          <pc:docMk/>
          <pc:sldMk cId="1273219980" sldId="264"/>
        </pc:sldMkLst>
        <pc:spChg chg="mod">
          <ac:chgData name="Anders Obsen" userId="78761613-138a-43d9-b72b-a7be49e4f676" providerId="ADAL" clId="{8722E176-68B0-4F2F-BCD3-CED77299FEFB}" dt="2022-06-30T08:47:11.575" v="2031" actId="1076"/>
          <ac:spMkLst>
            <pc:docMk/>
            <pc:sldMk cId="1273219980" sldId="264"/>
            <ac:spMk id="3" creationId="{F8C20DA0-2FBC-4343-BF34-5264EE284382}"/>
          </ac:spMkLst>
        </pc:spChg>
        <pc:graphicFrameChg chg="mod modGraphic">
          <ac:chgData name="Anders Obsen" userId="78761613-138a-43d9-b72b-a7be49e4f676" providerId="ADAL" clId="{8722E176-68B0-4F2F-BCD3-CED77299FEFB}" dt="2022-06-30T08:47:35.443" v="2037" actId="14100"/>
          <ac:graphicFrameMkLst>
            <pc:docMk/>
            <pc:sldMk cId="1273219980" sldId="264"/>
            <ac:graphicFrameMk id="4" creationId="{2F77B7C6-38FC-48C2-B81A-E7F8A7272AED}"/>
          </ac:graphicFrameMkLst>
        </pc:graphicFrameChg>
      </pc:sldChg>
      <pc:sldChg chg="modSp mod">
        <pc:chgData name="Anders Obsen" userId="78761613-138a-43d9-b72b-a7be49e4f676" providerId="ADAL" clId="{8722E176-68B0-4F2F-BCD3-CED77299FEFB}" dt="2022-07-05T09:10:49.622" v="3128" actId="20577"/>
        <pc:sldMkLst>
          <pc:docMk/>
          <pc:sldMk cId="4032574548" sldId="265"/>
        </pc:sldMkLst>
        <pc:graphicFrameChg chg="mod modGraphic">
          <ac:chgData name="Anders Obsen" userId="78761613-138a-43d9-b72b-a7be49e4f676" providerId="ADAL" clId="{8722E176-68B0-4F2F-BCD3-CED77299FEFB}" dt="2022-07-05T09:10:49.622" v="3128" actId="20577"/>
          <ac:graphicFrameMkLst>
            <pc:docMk/>
            <pc:sldMk cId="4032574548" sldId="265"/>
            <ac:graphicFrameMk id="2" creationId="{B3E87049-50BF-4F54-9595-0C857246A9AF}"/>
          </ac:graphicFrameMkLst>
        </pc:graphicFrameChg>
      </pc:sldChg>
      <pc:sldChg chg="addSp delSp modSp mod">
        <pc:chgData name="Anders Obsen" userId="78761613-138a-43d9-b72b-a7be49e4f676" providerId="ADAL" clId="{8722E176-68B0-4F2F-BCD3-CED77299FEFB}" dt="2022-06-30T08:44:20.266" v="2030" actId="20577"/>
        <pc:sldMkLst>
          <pc:docMk/>
          <pc:sldMk cId="2492815419" sldId="266"/>
        </pc:sldMkLst>
        <pc:spChg chg="del mod">
          <ac:chgData name="Anders Obsen" userId="78761613-138a-43d9-b72b-a7be49e4f676" providerId="ADAL" clId="{8722E176-68B0-4F2F-BCD3-CED77299FEFB}" dt="2022-06-29T08:42:13.732" v="1215" actId="478"/>
          <ac:spMkLst>
            <pc:docMk/>
            <pc:sldMk cId="2492815419" sldId="266"/>
            <ac:spMk id="3" creationId="{E84A92A9-9A36-4115-930E-6F2C297181AF}"/>
          </ac:spMkLst>
        </pc:spChg>
        <pc:spChg chg="mod">
          <ac:chgData name="Anders Obsen" userId="78761613-138a-43d9-b72b-a7be49e4f676" providerId="ADAL" clId="{8722E176-68B0-4F2F-BCD3-CED77299FEFB}" dt="2022-06-29T08:45:20.191" v="1273" actId="20577"/>
          <ac:spMkLst>
            <pc:docMk/>
            <pc:sldMk cId="2492815419" sldId="266"/>
            <ac:spMk id="5" creationId="{3C94A0A1-E5C7-45FB-84D8-BB561B0C9CCE}"/>
          </ac:spMkLst>
        </pc:spChg>
        <pc:spChg chg="add mod">
          <ac:chgData name="Anders Obsen" userId="78761613-138a-43d9-b72b-a7be49e4f676" providerId="ADAL" clId="{8722E176-68B0-4F2F-BCD3-CED77299FEFB}" dt="2022-06-30T08:44:20.266" v="2030" actId="20577"/>
          <ac:spMkLst>
            <pc:docMk/>
            <pc:sldMk cId="2492815419" sldId="266"/>
            <ac:spMk id="13" creationId="{04B08DBE-55E1-47FA-AD45-89BBA4A21870}"/>
          </ac:spMkLst>
        </pc:spChg>
        <pc:picChg chg="del">
          <ac:chgData name="Anders Obsen" userId="78761613-138a-43d9-b72b-a7be49e4f676" providerId="ADAL" clId="{8722E176-68B0-4F2F-BCD3-CED77299FEFB}" dt="2022-06-29T08:41:29.328" v="1209" actId="478"/>
          <ac:picMkLst>
            <pc:docMk/>
            <pc:sldMk cId="2492815419" sldId="266"/>
            <ac:picMk id="2" creationId="{CB7B27E7-19F9-475A-9038-16F2994DF64F}"/>
          </ac:picMkLst>
        </pc:picChg>
        <pc:picChg chg="mod modCrop">
          <ac:chgData name="Anders Obsen" userId="78761613-138a-43d9-b72b-a7be49e4f676" providerId="ADAL" clId="{8722E176-68B0-4F2F-BCD3-CED77299FEFB}" dt="2022-06-29T08:39:34.701" v="1196" actId="1076"/>
          <ac:picMkLst>
            <pc:docMk/>
            <pc:sldMk cId="2492815419" sldId="266"/>
            <ac:picMk id="4" creationId="{4230A3D1-E334-4295-9365-82DD5D251ED5}"/>
          </ac:picMkLst>
        </pc:picChg>
        <pc:picChg chg="add mod">
          <ac:chgData name="Anders Obsen" userId="78761613-138a-43d9-b72b-a7be49e4f676" providerId="ADAL" clId="{8722E176-68B0-4F2F-BCD3-CED77299FEFB}" dt="2022-06-29T08:43:28.962" v="1233" actId="1076"/>
          <ac:picMkLst>
            <pc:docMk/>
            <pc:sldMk cId="2492815419" sldId="266"/>
            <ac:picMk id="6" creationId="{B2BE85E5-D710-420E-AAB2-D38F0A07E7D3}"/>
          </ac:picMkLst>
        </pc:picChg>
        <pc:picChg chg="mod ord">
          <ac:chgData name="Anders Obsen" userId="78761613-138a-43d9-b72b-a7be49e4f676" providerId="ADAL" clId="{8722E176-68B0-4F2F-BCD3-CED77299FEFB}" dt="2022-06-29T08:43:34.192" v="1235" actId="167"/>
          <ac:picMkLst>
            <pc:docMk/>
            <pc:sldMk cId="2492815419" sldId="266"/>
            <ac:picMk id="7" creationId="{C40F0D46-88A8-4261-BAC5-B301E1BCBF9D}"/>
          </ac:picMkLst>
        </pc:picChg>
        <pc:picChg chg="mod">
          <ac:chgData name="Anders Obsen" userId="78761613-138a-43d9-b72b-a7be49e4f676" providerId="ADAL" clId="{8722E176-68B0-4F2F-BCD3-CED77299FEFB}" dt="2022-06-29T08:43:07.182" v="1224" actId="1076"/>
          <ac:picMkLst>
            <pc:docMk/>
            <pc:sldMk cId="2492815419" sldId="266"/>
            <ac:picMk id="8" creationId="{7ABC42DF-ABE6-4F1B-BFEA-5DA667BF7E96}"/>
          </ac:picMkLst>
        </pc:picChg>
        <pc:picChg chg="mod">
          <ac:chgData name="Anders Obsen" userId="78761613-138a-43d9-b72b-a7be49e4f676" providerId="ADAL" clId="{8722E176-68B0-4F2F-BCD3-CED77299FEFB}" dt="2022-06-29T08:43:17.727" v="1229" actId="1076"/>
          <ac:picMkLst>
            <pc:docMk/>
            <pc:sldMk cId="2492815419" sldId="266"/>
            <ac:picMk id="9" creationId="{50B87991-161F-4876-A772-A2FDB858DD5F}"/>
          </ac:picMkLst>
        </pc:picChg>
        <pc:picChg chg="mod">
          <ac:chgData name="Anders Obsen" userId="78761613-138a-43d9-b72b-a7be49e4f676" providerId="ADAL" clId="{8722E176-68B0-4F2F-BCD3-CED77299FEFB}" dt="2022-06-29T08:43:14.854" v="1227" actId="1076"/>
          <ac:picMkLst>
            <pc:docMk/>
            <pc:sldMk cId="2492815419" sldId="266"/>
            <ac:picMk id="10" creationId="{15F75183-70F1-4177-A5C3-EE0120879D6E}"/>
          </ac:picMkLst>
        </pc:picChg>
        <pc:picChg chg="mod">
          <ac:chgData name="Anders Obsen" userId="78761613-138a-43d9-b72b-a7be49e4f676" providerId="ADAL" clId="{8722E176-68B0-4F2F-BCD3-CED77299FEFB}" dt="2022-06-29T08:43:23.137" v="1230" actId="1076"/>
          <ac:picMkLst>
            <pc:docMk/>
            <pc:sldMk cId="2492815419" sldId="266"/>
            <ac:picMk id="11" creationId="{2AC769C0-9DEA-47A5-A321-163253A89004}"/>
          </ac:picMkLst>
        </pc:picChg>
        <pc:picChg chg="add mod modCrop">
          <ac:chgData name="Anders Obsen" userId="78761613-138a-43d9-b72b-a7be49e4f676" providerId="ADAL" clId="{8722E176-68B0-4F2F-BCD3-CED77299FEFB}" dt="2022-06-29T08:43:26.881" v="1232" actId="1076"/>
          <ac:picMkLst>
            <pc:docMk/>
            <pc:sldMk cId="2492815419" sldId="266"/>
            <ac:picMk id="12" creationId="{6EF4AEF2-B300-4D82-A4D0-0A8B6E9889B4}"/>
          </ac:picMkLst>
        </pc:picChg>
        <pc:picChg chg="add mod modCrop">
          <ac:chgData name="Anders Obsen" userId="78761613-138a-43d9-b72b-a7be49e4f676" providerId="ADAL" clId="{8722E176-68B0-4F2F-BCD3-CED77299FEFB}" dt="2022-06-29T08:43:24.609" v="1231" actId="1076"/>
          <ac:picMkLst>
            <pc:docMk/>
            <pc:sldMk cId="2492815419" sldId="266"/>
            <ac:picMk id="14" creationId="{DB34D665-6224-45E0-B11C-037DC80F7755}"/>
          </ac:picMkLst>
        </pc:picChg>
      </pc:sldChg>
      <pc:sldChg chg="modSp mod">
        <pc:chgData name="Anders Obsen" userId="78761613-138a-43d9-b72b-a7be49e4f676" providerId="ADAL" clId="{8722E176-68B0-4F2F-BCD3-CED77299FEFB}" dt="2022-07-05T09:11:58.146" v="3136" actId="6549"/>
        <pc:sldMkLst>
          <pc:docMk/>
          <pc:sldMk cId="3608891665" sldId="267"/>
        </pc:sldMkLst>
        <pc:graphicFrameChg chg="mod modGraphic">
          <ac:chgData name="Anders Obsen" userId="78761613-138a-43d9-b72b-a7be49e4f676" providerId="ADAL" clId="{8722E176-68B0-4F2F-BCD3-CED77299FEFB}" dt="2022-07-05T09:11:58.146" v="3136" actId="6549"/>
          <ac:graphicFrameMkLst>
            <pc:docMk/>
            <pc:sldMk cId="3608891665" sldId="267"/>
            <ac:graphicFrameMk id="2" creationId="{0B9EA87B-CFB7-436E-ACD6-EA7B3C2537DA}"/>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92EBD9-C3CC-4033-9F0A-83AFFD3AD640}"/>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7333B3FF-2CBB-4DE7-A109-996D7070D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7621CF6-6CEA-46E7-AF12-BB2B86C3C73A}"/>
              </a:ext>
            </a:extLst>
          </p:cNvPr>
          <p:cNvSpPr>
            <a:spLocks noGrp="1"/>
          </p:cNvSpPr>
          <p:nvPr>
            <p:ph type="dt" sz="half" idx="10"/>
          </p:nvPr>
        </p:nvSpPr>
        <p:spPr/>
        <p:txBody>
          <a:bodyPr/>
          <a:lstStyle/>
          <a:p>
            <a:fld id="{0BBF4471-17A8-4AC9-8C2F-BA54C2018B3F}" type="datetimeFigureOut">
              <a:rPr lang="da-DK" smtClean="0"/>
              <a:t>02/08/2022</a:t>
            </a:fld>
            <a:endParaRPr lang="da-DK"/>
          </a:p>
        </p:txBody>
      </p:sp>
      <p:sp>
        <p:nvSpPr>
          <p:cNvPr id="5" name="Pladsholder til sidefod 4">
            <a:extLst>
              <a:ext uri="{FF2B5EF4-FFF2-40B4-BE49-F238E27FC236}">
                <a16:creationId xmlns:a16="http://schemas.microsoft.com/office/drawing/2014/main" id="{C61667E3-8960-443E-B32F-4CE872A24B5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63FE5F9-D604-4420-B7DB-A3200BF5F258}"/>
              </a:ext>
            </a:extLst>
          </p:cNvPr>
          <p:cNvSpPr>
            <a:spLocks noGrp="1"/>
          </p:cNvSpPr>
          <p:nvPr>
            <p:ph type="sldNum" sz="quarter" idx="12"/>
          </p:nvPr>
        </p:nvSpPr>
        <p:spPr/>
        <p:txBody>
          <a:bodyPr/>
          <a:lstStyle/>
          <a:p>
            <a:fld id="{67BE09AF-E3EE-4958-84FA-9A494D6E0DF9}" type="slidenum">
              <a:rPr lang="da-DK" smtClean="0"/>
              <a:t>‹nr.›</a:t>
            </a:fld>
            <a:endParaRPr lang="da-DK"/>
          </a:p>
        </p:txBody>
      </p:sp>
    </p:spTree>
    <p:extLst>
      <p:ext uri="{BB962C8B-B14F-4D97-AF65-F5344CB8AC3E}">
        <p14:creationId xmlns:p14="http://schemas.microsoft.com/office/powerpoint/2010/main" val="146165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053D33-5E92-46AF-869F-95C74B3531E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5C035E44-A7B2-4978-A3F2-515FFE846D9B}"/>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4A69AC6-A354-4A4A-B102-1698DC76F853}"/>
              </a:ext>
            </a:extLst>
          </p:cNvPr>
          <p:cNvSpPr>
            <a:spLocks noGrp="1"/>
          </p:cNvSpPr>
          <p:nvPr>
            <p:ph type="dt" sz="half" idx="10"/>
          </p:nvPr>
        </p:nvSpPr>
        <p:spPr/>
        <p:txBody>
          <a:bodyPr/>
          <a:lstStyle/>
          <a:p>
            <a:fld id="{0BBF4471-17A8-4AC9-8C2F-BA54C2018B3F}" type="datetimeFigureOut">
              <a:rPr lang="da-DK" smtClean="0"/>
              <a:t>02/08/2022</a:t>
            </a:fld>
            <a:endParaRPr lang="da-DK"/>
          </a:p>
        </p:txBody>
      </p:sp>
      <p:sp>
        <p:nvSpPr>
          <p:cNvPr id="5" name="Pladsholder til sidefod 4">
            <a:extLst>
              <a:ext uri="{FF2B5EF4-FFF2-40B4-BE49-F238E27FC236}">
                <a16:creationId xmlns:a16="http://schemas.microsoft.com/office/drawing/2014/main" id="{7F1CA840-B67D-42C4-B026-DDE28EB4F8D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ADCD91C-E037-4A65-BBC7-5B6801E73099}"/>
              </a:ext>
            </a:extLst>
          </p:cNvPr>
          <p:cNvSpPr>
            <a:spLocks noGrp="1"/>
          </p:cNvSpPr>
          <p:nvPr>
            <p:ph type="sldNum" sz="quarter" idx="12"/>
          </p:nvPr>
        </p:nvSpPr>
        <p:spPr/>
        <p:txBody>
          <a:bodyPr/>
          <a:lstStyle/>
          <a:p>
            <a:fld id="{67BE09AF-E3EE-4958-84FA-9A494D6E0DF9}" type="slidenum">
              <a:rPr lang="da-DK" smtClean="0"/>
              <a:t>‹nr.›</a:t>
            </a:fld>
            <a:endParaRPr lang="da-DK"/>
          </a:p>
        </p:txBody>
      </p:sp>
    </p:spTree>
    <p:extLst>
      <p:ext uri="{BB962C8B-B14F-4D97-AF65-F5344CB8AC3E}">
        <p14:creationId xmlns:p14="http://schemas.microsoft.com/office/powerpoint/2010/main" val="372271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C36A213-19F7-42CF-8D2F-880638703F7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B40CB0E-41CC-4DB2-8612-883F94378BD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92F9145-53E4-4B3F-A070-46DD0288D235}"/>
              </a:ext>
            </a:extLst>
          </p:cNvPr>
          <p:cNvSpPr>
            <a:spLocks noGrp="1"/>
          </p:cNvSpPr>
          <p:nvPr>
            <p:ph type="dt" sz="half" idx="10"/>
          </p:nvPr>
        </p:nvSpPr>
        <p:spPr/>
        <p:txBody>
          <a:bodyPr/>
          <a:lstStyle/>
          <a:p>
            <a:fld id="{0BBF4471-17A8-4AC9-8C2F-BA54C2018B3F}" type="datetimeFigureOut">
              <a:rPr lang="da-DK" smtClean="0"/>
              <a:t>02/08/2022</a:t>
            </a:fld>
            <a:endParaRPr lang="da-DK"/>
          </a:p>
        </p:txBody>
      </p:sp>
      <p:sp>
        <p:nvSpPr>
          <p:cNvPr id="5" name="Pladsholder til sidefod 4">
            <a:extLst>
              <a:ext uri="{FF2B5EF4-FFF2-40B4-BE49-F238E27FC236}">
                <a16:creationId xmlns:a16="http://schemas.microsoft.com/office/drawing/2014/main" id="{3B0C2070-1B5E-42F3-9274-60EA3CB240C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156D945-266E-4FCA-BB43-473AB3719230}"/>
              </a:ext>
            </a:extLst>
          </p:cNvPr>
          <p:cNvSpPr>
            <a:spLocks noGrp="1"/>
          </p:cNvSpPr>
          <p:nvPr>
            <p:ph type="sldNum" sz="quarter" idx="12"/>
          </p:nvPr>
        </p:nvSpPr>
        <p:spPr/>
        <p:txBody>
          <a:bodyPr/>
          <a:lstStyle/>
          <a:p>
            <a:fld id="{67BE09AF-E3EE-4958-84FA-9A494D6E0DF9}" type="slidenum">
              <a:rPr lang="da-DK" smtClean="0"/>
              <a:t>‹nr.›</a:t>
            </a:fld>
            <a:endParaRPr lang="da-DK"/>
          </a:p>
        </p:txBody>
      </p:sp>
    </p:spTree>
    <p:extLst>
      <p:ext uri="{BB962C8B-B14F-4D97-AF65-F5344CB8AC3E}">
        <p14:creationId xmlns:p14="http://schemas.microsoft.com/office/powerpoint/2010/main" val="274227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D90133-ECCD-4312-A20E-C07F571CC76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4C54B57-7A1E-45B5-96AB-439379F072A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EBFE2D6-CE3A-4A54-9E70-EA8B1911AAD6}"/>
              </a:ext>
            </a:extLst>
          </p:cNvPr>
          <p:cNvSpPr>
            <a:spLocks noGrp="1"/>
          </p:cNvSpPr>
          <p:nvPr>
            <p:ph type="dt" sz="half" idx="10"/>
          </p:nvPr>
        </p:nvSpPr>
        <p:spPr/>
        <p:txBody>
          <a:bodyPr/>
          <a:lstStyle/>
          <a:p>
            <a:fld id="{0BBF4471-17A8-4AC9-8C2F-BA54C2018B3F}" type="datetimeFigureOut">
              <a:rPr lang="da-DK" smtClean="0"/>
              <a:t>02/08/2022</a:t>
            </a:fld>
            <a:endParaRPr lang="da-DK"/>
          </a:p>
        </p:txBody>
      </p:sp>
      <p:sp>
        <p:nvSpPr>
          <p:cNvPr id="5" name="Pladsholder til sidefod 4">
            <a:extLst>
              <a:ext uri="{FF2B5EF4-FFF2-40B4-BE49-F238E27FC236}">
                <a16:creationId xmlns:a16="http://schemas.microsoft.com/office/drawing/2014/main" id="{185CDBE3-EE15-4AD2-B3C4-BCE497DD882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6EC4F2D-0C75-4A14-94EE-1F291DD3913F}"/>
              </a:ext>
            </a:extLst>
          </p:cNvPr>
          <p:cNvSpPr>
            <a:spLocks noGrp="1"/>
          </p:cNvSpPr>
          <p:nvPr>
            <p:ph type="sldNum" sz="quarter" idx="12"/>
          </p:nvPr>
        </p:nvSpPr>
        <p:spPr/>
        <p:txBody>
          <a:bodyPr/>
          <a:lstStyle/>
          <a:p>
            <a:fld id="{67BE09AF-E3EE-4958-84FA-9A494D6E0DF9}" type="slidenum">
              <a:rPr lang="da-DK" smtClean="0"/>
              <a:t>‹nr.›</a:t>
            </a:fld>
            <a:endParaRPr lang="da-DK"/>
          </a:p>
        </p:txBody>
      </p:sp>
    </p:spTree>
    <p:extLst>
      <p:ext uri="{BB962C8B-B14F-4D97-AF65-F5344CB8AC3E}">
        <p14:creationId xmlns:p14="http://schemas.microsoft.com/office/powerpoint/2010/main" val="229566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40A68-62F6-4103-B430-81C2AC7296B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E558A6B-5878-468C-BFA0-C77295A82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B996E91-5B8C-428A-95E9-DE4B28F924F2}"/>
              </a:ext>
            </a:extLst>
          </p:cNvPr>
          <p:cNvSpPr>
            <a:spLocks noGrp="1"/>
          </p:cNvSpPr>
          <p:nvPr>
            <p:ph type="dt" sz="half" idx="10"/>
          </p:nvPr>
        </p:nvSpPr>
        <p:spPr/>
        <p:txBody>
          <a:bodyPr/>
          <a:lstStyle/>
          <a:p>
            <a:fld id="{0BBF4471-17A8-4AC9-8C2F-BA54C2018B3F}" type="datetimeFigureOut">
              <a:rPr lang="da-DK" smtClean="0"/>
              <a:t>02/08/2022</a:t>
            </a:fld>
            <a:endParaRPr lang="da-DK"/>
          </a:p>
        </p:txBody>
      </p:sp>
      <p:sp>
        <p:nvSpPr>
          <p:cNvPr id="5" name="Pladsholder til sidefod 4">
            <a:extLst>
              <a:ext uri="{FF2B5EF4-FFF2-40B4-BE49-F238E27FC236}">
                <a16:creationId xmlns:a16="http://schemas.microsoft.com/office/drawing/2014/main" id="{CC966676-98C0-4ACF-AB77-8402004B67E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9AD7FC-AF45-46FA-A3D2-1FFBFF5C928C}"/>
              </a:ext>
            </a:extLst>
          </p:cNvPr>
          <p:cNvSpPr>
            <a:spLocks noGrp="1"/>
          </p:cNvSpPr>
          <p:nvPr>
            <p:ph type="sldNum" sz="quarter" idx="12"/>
          </p:nvPr>
        </p:nvSpPr>
        <p:spPr/>
        <p:txBody>
          <a:bodyPr/>
          <a:lstStyle/>
          <a:p>
            <a:fld id="{67BE09AF-E3EE-4958-84FA-9A494D6E0DF9}" type="slidenum">
              <a:rPr lang="da-DK" smtClean="0"/>
              <a:t>‹nr.›</a:t>
            </a:fld>
            <a:endParaRPr lang="da-DK"/>
          </a:p>
        </p:txBody>
      </p:sp>
    </p:spTree>
    <p:extLst>
      <p:ext uri="{BB962C8B-B14F-4D97-AF65-F5344CB8AC3E}">
        <p14:creationId xmlns:p14="http://schemas.microsoft.com/office/powerpoint/2010/main" val="2077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74E8E-A70B-4A1B-ACCF-3679330FA19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FA47648-58CF-48F9-988A-C4FDC9EC482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2C12830-412E-4CF3-8BDC-5E8A6B8C179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ACF2FB6-B0B4-4EA9-868A-76ED51DF53BC}"/>
              </a:ext>
            </a:extLst>
          </p:cNvPr>
          <p:cNvSpPr>
            <a:spLocks noGrp="1"/>
          </p:cNvSpPr>
          <p:nvPr>
            <p:ph type="dt" sz="half" idx="10"/>
          </p:nvPr>
        </p:nvSpPr>
        <p:spPr/>
        <p:txBody>
          <a:bodyPr/>
          <a:lstStyle/>
          <a:p>
            <a:fld id="{0BBF4471-17A8-4AC9-8C2F-BA54C2018B3F}" type="datetimeFigureOut">
              <a:rPr lang="da-DK" smtClean="0"/>
              <a:t>02/08/2022</a:t>
            </a:fld>
            <a:endParaRPr lang="da-DK"/>
          </a:p>
        </p:txBody>
      </p:sp>
      <p:sp>
        <p:nvSpPr>
          <p:cNvPr id="6" name="Pladsholder til sidefod 5">
            <a:extLst>
              <a:ext uri="{FF2B5EF4-FFF2-40B4-BE49-F238E27FC236}">
                <a16:creationId xmlns:a16="http://schemas.microsoft.com/office/drawing/2014/main" id="{71F99720-C019-418F-804D-92A174FA1D6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58BDCC8-167F-4FD7-BFB6-9CD4EB0991D7}"/>
              </a:ext>
            </a:extLst>
          </p:cNvPr>
          <p:cNvSpPr>
            <a:spLocks noGrp="1"/>
          </p:cNvSpPr>
          <p:nvPr>
            <p:ph type="sldNum" sz="quarter" idx="12"/>
          </p:nvPr>
        </p:nvSpPr>
        <p:spPr/>
        <p:txBody>
          <a:bodyPr/>
          <a:lstStyle/>
          <a:p>
            <a:fld id="{67BE09AF-E3EE-4958-84FA-9A494D6E0DF9}" type="slidenum">
              <a:rPr lang="da-DK" smtClean="0"/>
              <a:t>‹nr.›</a:t>
            </a:fld>
            <a:endParaRPr lang="da-DK"/>
          </a:p>
        </p:txBody>
      </p:sp>
    </p:spTree>
    <p:extLst>
      <p:ext uri="{BB962C8B-B14F-4D97-AF65-F5344CB8AC3E}">
        <p14:creationId xmlns:p14="http://schemas.microsoft.com/office/powerpoint/2010/main" val="222075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878D8-23FB-4391-A5B8-2E61506B7FD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7D291DA-76F4-47D5-9525-5EA12DA35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14A54F3-549D-4EE5-B42D-4D918C126D2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EB38043-3133-4DA7-B186-7D02392E47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75CC304-AA1E-4F91-9214-E96B9B330FF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9B41017-1D63-480D-9D4C-FED497695042}"/>
              </a:ext>
            </a:extLst>
          </p:cNvPr>
          <p:cNvSpPr>
            <a:spLocks noGrp="1"/>
          </p:cNvSpPr>
          <p:nvPr>
            <p:ph type="dt" sz="half" idx="10"/>
          </p:nvPr>
        </p:nvSpPr>
        <p:spPr/>
        <p:txBody>
          <a:bodyPr/>
          <a:lstStyle/>
          <a:p>
            <a:fld id="{0BBF4471-17A8-4AC9-8C2F-BA54C2018B3F}" type="datetimeFigureOut">
              <a:rPr lang="da-DK" smtClean="0"/>
              <a:t>02/08/2022</a:t>
            </a:fld>
            <a:endParaRPr lang="da-DK"/>
          </a:p>
        </p:txBody>
      </p:sp>
      <p:sp>
        <p:nvSpPr>
          <p:cNvPr id="8" name="Pladsholder til sidefod 7">
            <a:extLst>
              <a:ext uri="{FF2B5EF4-FFF2-40B4-BE49-F238E27FC236}">
                <a16:creationId xmlns:a16="http://schemas.microsoft.com/office/drawing/2014/main" id="{86A6F781-7F3F-4B20-898F-85FAAB5B573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A98093D-2A58-47E6-8738-0A4DEE3AEF62}"/>
              </a:ext>
            </a:extLst>
          </p:cNvPr>
          <p:cNvSpPr>
            <a:spLocks noGrp="1"/>
          </p:cNvSpPr>
          <p:nvPr>
            <p:ph type="sldNum" sz="quarter" idx="12"/>
          </p:nvPr>
        </p:nvSpPr>
        <p:spPr/>
        <p:txBody>
          <a:bodyPr/>
          <a:lstStyle/>
          <a:p>
            <a:fld id="{67BE09AF-E3EE-4958-84FA-9A494D6E0DF9}" type="slidenum">
              <a:rPr lang="da-DK" smtClean="0"/>
              <a:t>‹nr.›</a:t>
            </a:fld>
            <a:endParaRPr lang="da-DK"/>
          </a:p>
        </p:txBody>
      </p:sp>
    </p:spTree>
    <p:extLst>
      <p:ext uri="{BB962C8B-B14F-4D97-AF65-F5344CB8AC3E}">
        <p14:creationId xmlns:p14="http://schemas.microsoft.com/office/powerpoint/2010/main" val="248292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50D1A-3CF4-40C4-ACA9-CFA34A83AEB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7804014-86B1-44FE-9CCA-B213DD768402}"/>
              </a:ext>
            </a:extLst>
          </p:cNvPr>
          <p:cNvSpPr>
            <a:spLocks noGrp="1"/>
          </p:cNvSpPr>
          <p:nvPr>
            <p:ph type="dt" sz="half" idx="10"/>
          </p:nvPr>
        </p:nvSpPr>
        <p:spPr/>
        <p:txBody>
          <a:bodyPr/>
          <a:lstStyle/>
          <a:p>
            <a:fld id="{0BBF4471-17A8-4AC9-8C2F-BA54C2018B3F}" type="datetimeFigureOut">
              <a:rPr lang="da-DK" smtClean="0"/>
              <a:t>02/08/2022</a:t>
            </a:fld>
            <a:endParaRPr lang="da-DK"/>
          </a:p>
        </p:txBody>
      </p:sp>
      <p:sp>
        <p:nvSpPr>
          <p:cNvPr id="4" name="Pladsholder til sidefod 3">
            <a:extLst>
              <a:ext uri="{FF2B5EF4-FFF2-40B4-BE49-F238E27FC236}">
                <a16:creationId xmlns:a16="http://schemas.microsoft.com/office/drawing/2014/main" id="{8DE78A0F-BE7A-4BDB-9F33-E689C813F6E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4F7868C-05E4-4BA3-8A49-689B90D885E9}"/>
              </a:ext>
            </a:extLst>
          </p:cNvPr>
          <p:cNvSpPr>
            <a:spLocks noGrp="1"/>
          </p:cNvSpPr>
          <p:nvPr>
            <p:ph type="sldNum" sz="quarter" idx="12"/>
          </p:nvPr>
        </p:nvSpPr>
        <p:spPr/>
        <p:txBody>
          <a:bodyPr/>
          <a:lstStyle/>
          <a:p>
            <a:fld id="{67BE09AF-E3EE-4958-84FA-9A494D6E0DF9}" type="slidenum">
              <a:rPr lang="da-DK" smtClean="0"/>
              <a:t>‹nr.›</a:t>
            </a:fld>
            <a:endParaRPr lang="da-DK"/>
          </a:p>
        </p:txBody>
      </p:sp>
    </p:spTree>
    <p:extLst>
      <p:ext uri="{BB962C8B-B14F-4D97-AF65-F5344CB8AC3E}">
        <p14:creationId xmlns:p14="http://schemas.microsoft.com/office/powerpoint/2010/main" val="29119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AAF2974-CC6E-428D-898D-C897992A7EA8}"/>
              </a:ext>
            </a:extLst>
          </p:cNvPr>
          <p:cNvSpPr>
            <a:spLocks noGrp="1"/>
          </p:cNvSpPr>
          <p:nvPr>
            <p:ph type="dt" sz="half" idx="10"/>
          </p:nvPr>
        </p:nvSpPr>
        <p:spPr/>
        <p:txBody>
          <a:bodyPr/>
          <a:lstStyle/>
          <a:p>
            <a:fld id="{0BBF4471-17A8-4AC9-8C2F-BA54C2018B3F}" type="datetimeFigureOut">
              <a:rPr lang="da-DK" smtClean="0"/>
              <a:t>02/08/2022</a:t>
            </a:fld>
            <a:endParaRPr lang="da-DK"/>
          </a:p>
        </p:txBody>
      </p:sp>
      <p:sp>
        <p:nvSpPr>
          <p:cNvPr id="3" name="Pladsholder til sidefod 2">
            <a:extLst>
              <a:ext uri="{FF2B5EF4-FFF2-40B4-BE49-F238E27FC236}">
                <a16:creationId xmlns:a16="http://schemas.microsoft.com/office/drawing/2014/main" id="{549286FA-D203-4C1D-B8C7-E1C537C0CB8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736D481F-2822-4374-93A8-950A8878C586}"/>
              </a:ext>
            </a:extLst>
          </p:cNvPr>
          <p:cNvSpPr>
            <a:spLocks noGrp="1"/>
          </p:cNvSpPr>
          <p:nvPr>
            <p:ph type="sldNum" sz="quarter" idx="12"/>
          </p:nvPr>
        </p:nvSpPr>
        <p:spPr/>
        <p:txBody>
          <a:bodyPr/>
          <a:lstStyle/>
          <a:p>
            <a:fld id="{67BE09AF-E3EE-4958-84FA-9A494D6E0DF9}" type="slidenum">
              <a:rPr lang="da-DK" smtClean="0"/>
              <a:t>‹nr.›</a:t>
            </a:fld>
            <a:endParaRPr lang="da-DK"/>
          </a:p>
        </p:txBody>
      </p:sp>
    </p:spTree>
    <p:extLst>
      <p:ext uri="{BB962C8B-B14F-4D97-AF65-F5344CB8AC3E}">
        <p14:creationId xmlns:p14="http://schemas.microsoft.com/office/powerpoint/2010/main" val="418440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0E308-2648-40E8-A5C9-57A415B1499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139404DA-82F9-4927-9566-3B7B26CC4E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7D9B846-65CD-49EE-87D0-B6A233A0C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8289CDC-BBD2-4D31-BA01-A744932F2953}"/>
              </a:ext>
            </a:extLst>
          </p:cNvPr>
          <p:cNvSpPr>
            <a:spLocks noGrp="1"/>
          </p:cNvSpPr>
          <p:nvPr>
            <p:ph type="dt" sz="half" idx="10"/>
          </p:nvPr>
        </p:nvSpPr>
        <p:spPr/>
        <p:txBody>
          <a:bodyPr/>
          <a:lstStyle/>
          <a:p>
            <a:fld id="{0BBF4471-17A8-4AC9-8C2F-BA54C2018B3F}" type="datetimeFigureOut">
              <a:rPr lang="da-DK" smtClean="0"/>
              <a:t>02/08/2022</a:t>
            </a:fld>
            <a:endParaRPr lang="da-DK"/>
          </a:p>
        </p:txBody>
      </p:sp>
      <p:sp>
        <p:nvSpPr>
          <p:cNvPr id="6" name="Pladsholder til sidefod 5">
            <a:extLst>
              <a:ext uri="{FF2B5EF4-FFF2-40B4-BE49-F238E27FC236}">
                <a16:creationId xmlns:a16="http://schemas.microsoft.com/office/drawing/2014/main" id="{0640C24D-47FC-4511-9468-5C26D237D18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7ACE39B-9E04-4028-8DD6-D4C51E9770EA}"/>
              </a:ext>
            </a:extLst>
          </p:cNvPr>
          <p:cNvSpPr>
            <a:spLocks noGrp="1"/>
          </p:cNvSpPr>
          <p:nvPr>
            <p:ph type="sldNum" sz="quarter" idx="12"/>
          </p:nvPr>
        </p:nvSpPr>
        <p:spPr/>
        <p:txBody>
          <a:bodyPr/>
          <a:lstStyle/>
          <a:p>
            <a:fld id="{67BE09AF-E3EE-4958-84FA-9A494D6E0DF9}" type="slidenum">
              <a:rPr lang="da-DK" smtClean="0"/>
              <a:t>‹nr.›</a:t>
            </a:fld>
            <a:endParaRPr lang="da-DK"/>
          </a:p>
        </p:txBody>
      </p:sp>
    </p:spTree>
    <p:extLst>
      <p:ext uri="{BB962C8B-B14F-4D97-AF65-F5344CB8AC3E}">
        <p14:creationId xmlns:p14="http://schemas.microsoft.com/office/powerpoint/2010/main" val="38733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C4DD1-FC4C-4325-8840-4CAB7AC5045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AB4BB0A-461E-40EF-92F0-FE9848AE3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6C09071-A193-400B-A508-C6916E772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49BAAD9-CDA1-40E1-B6C2-DC420EBC4C61}"/>
              </a:ext>
            </a:extLst>
          </p:cNvPr>
          <p:cNvSpPr>
            <a:spLocks noGrp="1"/>
          </p:cNvSpPr>
          <p:nvPr>
            <p:ph type="dt" sz="half" idx="10"/>
          </p:nvPr>
        </p:nvSpPr>
        <p:spPr/>
        <p:txBody>
          <a:bodyPr/>
          <a:lstStyle/>
          <a:p>
            <a:fld id="{0BBF4471-17A8-4AC9-8C2F-BA54C2018B3F}" type="datetimeFigureOut">
              <a:rPr lang="da-DK" smtClean="0"/>
              <a:t>02/08/2022</a:t>
            </a:fld>
            <a:endParaRPr lang="da-DK"/>
          </a:p>
        </p:txBody>
      </p:sp>
      <p:sp>
        <p:nvSpPr>
          <p:cNvPr id="6" name="Pladsholder til sidefod 5">
            <a:extLst>
              <a:ext uri="{FF2B5EF4-FFF2-40B4-BE49-F238E27FC236}">
                <a16:creationId xmlns:a16="http://schemas.microsoft.com/office/drawing/2014/main" id="{A1EBEE6F-6B8F-4FB5-A1AD-B5D18EDD5EC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DB0A340-1AA2-408D-9E5D-9EC38CB5E985}"/>
              </a:ext>
            </a:extLst>
          </p:cNvPr>
          <p:cNvSpPr>
            <a:spLocks noGrp="1"/>
          </p:cNvSpPr>
          <p:nvPr>
            <p:ph type="sldNum" sz="quarter" idx="12"/>
          </p:nvPr>
        </p:nvSpPr>
        <p:spPr/>
        <p:txBody>
          <a:bodyPr/>
          <a:lstStyle/>
          <a:p>
            <a:fld id="{67BE09AF-E3EE-4958-84FA-9A494D6E0DF9}" type="slidenum">
              <a:rPr lang="da-DK" smtClean="0"/>
              <a:t>‹nr.›</a:t>
            </a:fld>
            <a:endParaRPr lang="da-DK"/>
          </a:p>
        </p:txBody>
      </p:sp>
    </p:spTree>
    <p:extLst>
      <p:ext uri="{BB962C8B-B14F-4D97-AF65-F5344CB8AC3E}">
        <p14:creationId xmlns:p14="http://schemas.microsoft.com/office/powerpoint/2010/main" val="2190342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76982BF-4BF4-4399-97C7-7342E7F090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758DA96-205A-426D-8731-51025FC01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4260F3D-B74C-4BCC-A50F-B5294E4028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F4471-17A8-4AC9-8C2F-BA54C2018B3F}" type="datetimeFigureOut">
              <a:rPr lang="da-DK" smtClean="0"/>
              <a:t>02/08/2022</a:t>
            </a:fld>
            <a:endParaRPr lang="da-DK"/>
          </a:p>
        </p:txBody>
      </p:sp>
      <p:sp>
        <p:nvSpPr>
          <p:cNvPr id="5" name="Pladsholder til sidefod 4">
            <a:extLst>
              <a:ext uri="{FF2B5EF4-FFF2-40B4-BE49-F238E27FC236}">
                <a16:creationId xmlns:a16="http://schemas.microsoft.com/office/drawing/2014/main" id="{C7F71770-F419-4D05-9925-5AB6A3161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70201993-58B3-4024-8825-5511E4D3B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E09AF-E3EE-4958-84FA-9A494D6E0DF9}" type="slidenum">
              <a:rPr lang="da-DK" smtClean="0"/>
              <a:t>‹nr.›</a:t>
            </a:fld>
            <a:endParaRPr lang="da-DK"/>
          </a:p>
        </p:txBody>
      </p:sp>
    </p:spTree>
    <p:extLst>
      <p:ext uri="{BB962C8B-B14F-4D97-AF65-F5344CB8AC3E}">
        <p14:creationId xmlns:p14="http://schemas.microsoft.com/office/powerpoint/2010/main" val="20838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aho@simac.d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84FFF9E1-7EF2-4F95-848A-DA131015958B}"/>
              </a:ext>
            </a:extLst>
          </p:cNvPr>
          <p:cNvPicPr>
            <a:picLocks noChangeAspect="1"/>
          </p:cNvPicPr>
          <p:nvPr/>
        </p:nvPicPr>
        <p:blipFill>
          <a:blip r:embed="rId2"/>
          <a:stretch>
            <a:fillRect/>
          </a:stretch>
        </p:blipFill>
        <p:spPr>
          <a:xfrm>
            <a:off x="2865217" y="175929"/>
            <a:ext cx="8718160" cy="939193"/>
          </a:xfrm>
          <a:prstGeom prst="rect">
            <a:avLst/>
          </a:prstGeom>
        </p:spPr>
      </p:pic>
      <p:pic>
        <p:nvPicPr>
          <p:cNvPr id="4" name="Billede 3">
            <a:extLst>
              <a:ext uri="{FF2B5EF4-FFF2-40B4-BE49-F238E27FC236}">
                <a16:creationId xmlns:a16="http://schemas.microsoft.com/office/drawing/2014/main" id="{C4B559F5-5886-4BAA-BC78-BB1E68DBCC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524" y="1115122"/>
            <a:ext cx="8302125" cy="5534750"/>
          </a:xfrm>
          <a:prstGeom prst="rect">
            <a:avLst/>
          </a:prstGeom>
        </p:spPr>
      </p:pic>
      <p:sp>
        <p:nvSpPr>
          <p:cNvPr id="5" name="Tekstfelt 4">
            <a:extLst>
              <a:ext uri="{FF2B5EF4-FFF2-40B4-BE49-F238E27FC236}">
                <a16:creationId xmlns:a16="http://schemas.microsoft.com/office/drawing/2014/main" id="{1F896852-EC29-4539-A4B4-3AFDB862CA31}"/>
              </a:ext>
            </a:extLst>
          </p:cNvPr>
          <p:cNvSpPr txBox="1"/>
          <p:nvPr/>
        </p:nvSpPr>
        <p:spPr>
          <a:xfrm>
            <a:off x="8675649" y="5577552"/>
            <a:ext cx="3044283" cy="1169551"/>
          </a:xfrm>
          <a:prstGeom prst="rect">
            <a:avLst/>
          </a:prstGeom>
          <a:noFill/>
        </p:spPr>
        <p:txBody>
          <a:bodyPr wrap="square" rtlCol="0">
            <a:spAutoFit/>
          </a:bodyPr>
          <a:lstStyle/>
          <a:p>
            <a:pPr marL="285750" indent="-285750">
              <a:buFont typeface="Arial" panose="020B0604020202020204" pitchFamily="34" charset="0"/>
              <a:buChar char="•"/>
            </a:pPr>
            <a:r>
              <a:rPr lang="da-DK" sz="1400" b="1" dirty="0"/>
              <a:t>24 fods Faaborg Motorjolle</a:t>
            </a:r>
          </a:p>
          <a:p>
            <a:pPr marL="285750" indent="-285750">
              <a:buFont typeface="Arial" panose="020B0604020202020204" pitchFamily="34" charset="0"/>
              <a:buChar char="•"/>
            </a:pPr>
            <a:r>
              <a:rPr lang="da-DK" sz="1400" b="1" dirty="0"/>
              <a:t>Bruges som sejlads-øvelsesjolle for SIMAC.</a:t>
            </a:r>
          </a:p>
          <a:p>
            <a:pPr marL="285750" indent="-285750">
              <a:buFont typeface="Arial" panose="020B0604020202020204" pitchFamily="34" charset="0"/>
              <a:buChar char="•"/>
            </a:pPr>
            <a:r>
              <a:rPr lang="da-DK" sz="1400" b="1" dirty="0" err="1"/>
              <a:t>Depl</a:t>
            </a:r>
            <a:r>
              <a:rPr lang="da-DK" sz="1400" b="1" dirty="0"/>
              <a:t>. - Cirka 3000 Kg.</a:t>
            </a:r>
          </a:p>
          <a:p>
            <a:pPr marL="285750" indent="-285750">
              <a:buFont typeface="Arial" panose="020B0604020202020204" pitchFamily="34" charset="0"/>
              <a:buChar char="•"/>
            </a:pPr>
            <a:r>
              <a:rPr lang="da-DK" sz="1400" b="1" dirty="0"/>
              <a:t>Dybgang – 90 cm.</a:t>
            </a:r>
          </a:p>
        </p:txBody>
      </p:sp>
      <p:sp>
        <p:nvSpPr>
          <p:cNvPr id="6" name="Tekstfelt 5">
            <a:extLst>
              <a:ext uri="{FF2B5EF4-FFF2-40B4-BE49-F238E27FC236}">
                <a16:creationId xmlns:a16="http://schemas.microsoft.com/office/drawing/2014/main" id="{019B7D72-0501-48BF-8A73-33DF6AFEC9DF}"/>
              </a:ext>
            </a:extLst>
          </p:cNvPr>
          <p:cNvSpPr txBox="1"/>
          <p:nvPr/>
        </p:nvSpPr>
        <p:spPr>
          <a:xfrm>
            <a:off x="8777827" y="1260088"/>
            <a:ext cx="2942105" cy="3416320"/>
          </a:xfrm>
          <a:prstGeom prst="rect">
            <a:avLst/>
          </a:prstGeom>
          <a:noFill/>
        </p:spPr>
        <p:txBody>
          <a:bodyPr wrap="square" rtlCol="0">
            <a:spAutoFit/>
          </a:bodyPr>
          <a:lstStyle/>
          <a:p>
            <a:r>
              <a:rPr lang="da-DK" dirty="0"/>
              <a:t>Tilbud på følgende opgaver ønskes, i forbindelse med en opgradering af SIMAC øvelsesjoller, som led i arbejdet med Autonom-skibsdrift.</a:t>
            </a:r>
          </a:p>
          <a:p>
            <a:r>
              <a:rPr lang="da-DK" dirty="0"/>
              <a:t>Kontaktperson:</a:t>
            </a:r>
          </a:p>
          <a:p>
            <a:r>
              <a:rPr lang="da-DK" dirty="0"/>
              <a:t>Underviser - SIMAC</a:t>
            </a:r>
          </a:p>
          <a:p>
            <a:r>
              <a:rPr lang="da-DK" dirty="0"/>
              <a:t>Anders Hjorth Obsen</a:t>
            </a:r>
          </a:p>
          <a:p>
            <a:r>
              <a:rPr lang="da-DK" dirty="0">
                <a:hlinkClick r:id="rId4"/>
              </a:rPr>
              <a:t>aho@simac.dk</a:t>
            </a:r>
            <a:endParaRPr lang="da-DK" dirty="0"/>
          </a:p>
          <a:p>
            <a:r>
              <a:rPr lang="da-DK" dirty="0"/>
              <a:t>72215598</a:t>
            </a:r>
          </a:p>
          <a:p>
            <a:endParaRPr lang="da-DK" dirty="0"/>
          </a:p>
        </p:txBody>
      </p:sp>
      <p:sp>
        <p:nvSpPr>
          <p:cNvPr id="3" name="Tekstfelt 2">
            <a:extLst>
              <a:ext uri="{FF2B5EF4-FFF2-40B4-BE49-F238E27FC236}">
                <a16:creationId xmlns:a16="http://schemas.microsoft.com/office/drawing/2014/main" id="{E1CD46BF-904A-4200-B357-D210FAFB538B}"/>
              </a:ext>
            </a:extLst>
          </p:cNvPr>
          <p:cNvSpPr txBox="1"/>
          <p:nvPr/>
        </p:nvSpPr>
        <p:spPr>
          <a:xfrm>
            <a:off x="140385" y="91528"/>
            <a:ext cx="958917" cy="369332"/>
          </a:xfrm>
          <a:prstGeom prst="rect">
            <a:avLst/>
          </a:prstGeom>
          <a:noFill/>
        </p:spPr>
        <p:txBody>
          <a:bodyPr wrap="none" rtlCol="0">
            <a:spAutoFit/>
          </a:bodyPr>
          <a:lstStyle/>
          <a:p>
            <a:r>
              <a:rPr lang="da-DK" b="1" dirty="0">
                <a:solidFill>
                  <a:srgbClr val="FF0000"/>
                </a:solidFill>
              </a:rPr>
              <a:t>Bilag 2A</a:t>
            </a:r>
          </a:p>
        </p:txBody>
      </p:sp>
    </p:spTree>
    <p:extLst>
      <p:ext uri="{BB962C8B-B14F-4D97-AF65-F5344CB8AC3E}">
        <p14:creationId xmlns:p14="http://schemas.microsoft.com/office/powerpoint/2010/main" val="247158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2">
            <a:extLst>
              <a:ext uri="{FF2B5EF4-FFF2-40B4-BE49-F238E27FC236}">
                <a16:creationId xmlns:a16="http://schemas.microsoft.com/office/drawing/2014/main" id="{B3E87049-50BF-4F54-9595-0C857246A9AF}"/>
              </a:ext>
            </a:extLst>
          </p:cNvPr>
          <p:cNvGraphicFramePr>
            <a:graphicFrameLocks noGrp="1"/>
          </p:cNvGraphicFramePr>
          <p:nvPr>
            <p:extLst>
              <p:ext uri="{D42A27DB-BD31-4B8C-83A1-F6EECF244321}">
                <p14:modId xmlns:p14="http://schemas.microsoft.com/office/powerpoint/2010/main" val="992002371"/>
              </p:ext>
            </p:extLst>
          </p:nvPr>
        </p:nvGraphicFramePr>
        <p:xfrm>
          <a:off x="379166" y="707886"/>
          <a:ext cx="9251696" cy="5059680"/>
        </p:xfrm>
        <a:graphic>
          <a:graphicData uri="http://schemas.openxmlformats.org/drawingml/2006/table">
            <a:tbl>
              <a:tblPr firstRow="1" bandRow="1">
                <a:tableStyleId>{5C22544A-7EE6-4342-B048-85BDC9FD1C3A}</a:tableStyleId>
              </a:tblPr>
              <a:tblGrid>
                <a:gridCol w="2312924">
                  <a:extLst>
                    <a:ext uri="{9D8B030D-6E8A-4147-A177-3AD203B41FA5}">
                      <a16:colId xmlns:a16="http://schemas.microsoft.com/office/drawing/2014/main" val="4131153143"/>
                    </a:ext>
                  </a:extLst>
                </a:gridCol>
                <a:gridCol w="3815168">
                  <a:extLst>
                    <a:ext uri="{9D8B030D-6E8A-4147-A177-3AD203B41FA5}">
                      <a16:colId xmlns:a16="http://schemas.microsoft.com/office/drawing/2014/main" val="161037806"/>
                    </a:ext>
                  </a:extLst>
                </a:gridCol>
                <a:gridCol w="1696530">
                  <a:extLst>
                    <a:ext uri="{9D8B030D-6E8A-4147-A177-3AD203B41FA5}">
                      <a16:colId xmlns:a16="http://schemas.microsoft.com/office/drawing/2014/main" val="2075423168"/>
                    </a:ext>
                  </a:extLst>
                </a:gridCol>
                <a:gridCol w="1427074">
                  <a:extLst>
                    <a:ext uri="{9D8B030D-6E8A-4147-A177-3AD203B41FA5}">
                      <a16:colId xmlns:a16="http://schemas.microsoft.com/office/drawing/2014/main" val="2925696813"/>
                    </a:ext>
                  </a:extLst>
                </a:gridCol>
              </a:tblGrid>
              <a:tr h="311935">
                <a:tc>
                  <a:txBody>
                    <a:bodyPr/>
                    <a:lstStyle/>
                    <a:p>
                      <a:r>
                        <a:rPr lang="da-DK" dirty="0"/>
                        <a:t>Komponent</a:t>
                      </a:r>
                    </a:p>
                  </a:txBody>
                  <a:tcPr/>
                </a:tc>
                <a:tc>
                  <a:txBody>
                    <a:bodyPr/>
                    <a:lstStyle/>
                    <a:p>
                      <a:r>
                        <a:rPr lang="da-DK" dirty="0"/>
                        <a:t>Model </a:t>
                      </a:r>
                    </a:p>
                  </a:txBody>
                  <a:tcPr/>
                </a:tc>
                <a:tc>
                  <a:txBody>
                    <a:bodyPr/>
                    <a:lstStyle/>
                    <a:p>
                      <a:r>
                        <a:rPr lang="da-DK" dirty="0"/>
                        <a:t>stykpris</a:t>
                      </a:r>
                    </a:p>
                  </a:txBody>
                  <a:tcPr/>
                </a:tc>
                <a:tc>
                  <a:txBody>
                    <a:bodyPr/>
                    <a:lstStyle/>
                    <a:p>
                      <a:r>
                        <a:rPr lang="da-DK" dirty="0"/>
                        <a:t>note</a:t>
                      </a:r>
                    </a:p>
                  </a:txBody>
                  <a:tcPr/>
                </a:tc>
                <a:extLst>
                  <a:ext uri="{0D108BD9-81ED-4DB2-BD59-A6C34878D82A}">
                    <a16:rowId xmlns:a16="http://schemas.microsoft.com/office/drawing/2014/main" val="4233928506"/>
                  </a:ext>
                </a:extLst>
              </a:tr>
              <a:tr h="259946">
                <a:tc>
                  <a:txBody>
                    <a:bodyPr/>
                    <a:lstStyle/>
                    <a:p>
                      <a:r>
                        <a:rPr lang="da-DK" sz="1400" dirty="0"/>
                        <a:t>Radar</a:t>
                      </a:r>
                    </a:p>
                  </a:txBody>
                  <a:tcPr/>
                </a:tc>
                <a:tc>
                  <a:txBody>
                    <a:bodyPr/>
                    <a:lstStyle/>
                    <a:p>
                      <a:r>
                        <a:rPr lang="da-DK" sz="1400" dirty="0"/>
                        <a:t>Quantum2 </a:t>
                      </a:r>
                      <a:r>
                        <a:rPr lang="da-DK" sz="1400" dirty="0" err="1"/>
                        <a:t>Doppler</a:t>
                      </a:r>
                      <a:r>
                        <a:rPr lang="da-DK" sz="1400" dirty="0"/>
                        <a:t> </a:t>
                      </a:r>
                    </a:p>
                  </a:txBody>
                  <a:tcPr/>
                </a:tc>
                <a:tc>
                  <a:txBody>
                    <a:bodyPr/>
                    <a:lstStyle/>
                    <a:p>
                      <a:endParaRPr lang="da-DK" sz="1400"/>
                    </a:p>
                  </a:txBody>
                  <a:tcPr/>
                </a:tc>
                <a:tc>
                  <a:txBody>
                    <a:bodyPr/>
                    <a:lstStyle/>
                    <a:p>
                      <a:endParaRPr lang="da-DK" sz="1400"/>
                    </a:p>
                  </a:txBody>
                  <a:tcPr/>
                </a:tc>
                <a:extLst>
                  <a:ext uri="{0D108BD9-81ED-4DB2-BD59-A6C34878D82A}">
                    <a16:rowId xmlns:a16="http://schemas.microsoft.com/office/drawing/2014/main" val="2056484515"/>
                  </a:ext>
                </a:extLst>
              </a:tr>
              <a:tr h="259946">
                <a:tc>
                  <a:txBody>
                    <a:bodyPr/>
                    <a:lstStyle/>
                    <a:p>
                      <a:r>
                        <a:rPr lang="da-DK" sz="1400" dirty="0"/>
                        <a:t>Kamera - 4 </a:t>
                      </a:r>
                      <a:r>
                        <a:rPr lang="da-DK" sz="1400" dirty="0" err="1"/>
                        <a:t>stk</a:t>
                      </a:r>
                      <a:endParaRPr lang="da-DK" sz="1400" dirty="0"/>
                    </a:p>
                  </a:txBody>
                  <a:tcPr/>
                </a:tc>
                <a:tc>
                  <a:txBody>
                    <a:bodyPr/>
                    <a:lstStyle/>
                    <a:p>
                      <a:r>
                        <a:rPr lang="da-DK" sz="1400" dirty="0"/>
                        <a:t>Raymarine Cam210</a:t>
                      </a:r>
                    </a:p>
                  </a:txBody>
                  <a:tcPr/>
                </a:tc>
                <a:tc>
                  <a:txBody>
                    <a:bodyPr/>
                    <a:lstStyle/>
                    <a:p>
                      <a:endParaRPr lang="da-DK" sz="1400"/>
                    </a:p>
                  </a:txBody>
                  <a:tcPr/>
                </a:tc>
                <a:tc>
                  <a:txBody>
                    <a:bodyPr/>
                    <a:lstStyle/>
                    <a:p>
                      <a:endParaRPr lang="da-DK" sz="1400"/>
                    </a:p>
                  </a:txBody>
                  <a:tcPr/>
                </a:tc>
                <a:extLst>
                  <a:ext uri="{0D108BD9-81ED-4DB2-BD59-A6C34878D82A}">
                    <a16:rowId xmlns:a16="http://schemas.microsoft.com/office/drawing/2014/main" val="3684363733"/>
                  </a:ext>
                </a:extLst>
              </a:tr>
              <a:tr h="259946">
                <a:tc>
                  <a:txBody>
                    <a:bodyPr/>
                    <a:lstStyle/>
                    <a:p>
                      <a:r>
                        <a:rPr lang="da-DK" sz="1400" dirty="0"/>
                        <a:t>Magnetkompas - flux</a:t>
                      </a:r>
                    </a:p>
                  </a:txBody>
                  <a:tcPr/>
                </a:tc>
                <a:tc>
                  <a:txBody>
                    <a:bodyPr/>
                    <a:lstStyle/>
                    <a:p>
                      <a:r>
                        <a:rPr lang="da-DK" sz="1400" dirty="0"/>
                        <a:t>Raymarine Fluxgate M022</a:t>
                      </a:r>
                    </a:p>
                  </a:txBody>
                  <a:tcPr/>
                </a:tc>
                <a:tc>
                  <a:txBody>
                    <a:bodyPr/>
                    <a:lstStyle/>
                    <a:p>
                      <a:endParaRPr lang="da-DK" sz="1400"/>
                    </a:p>
                  </a:txBody>
                  <a:tcPr/>
                </a:tc>
                <a:tc>
                  <a:txBody>
                    <a:bodyPr/>
                    <a:lstStyle/>
                    <a:p>
                      <a:endParaRPr lang="da-DK" sz="1400" dirty="0"/>
                    </a:p>
                  </a:txBody>
                  <a:tcPr/>
                </a:tc>
                <a:extLst>
                  <a:ext uri="{0D108BD9-81ED-4DB2-BD59-A6C34878D82A}">
                    <a16:rowId xmlns:a16="http://schemas.microsoft.com/office/drawing/2014/main" val="347700086"/>
                  </a:ext>
                </a:extLst>
              </a:tr>
              <a:tr h="259946">
                <a:tc>
                  <a:txBody>
                    <a:bodyPr/>
                    <a:lstStyle/>
                    <a:p>
                      <a:r>
                        <a:rPr lang="da-DK" sz="1400" dirty="0"/>
                        <a:t>GPS kompas</a:t>
                      </a:r>
                    </a:p>
                  </a:txBody>
                  <a:tcPr/>
                </a:tc>
                <a:tc>
                  <a:txBody>
                    <a:bodyPr/>
                    <a:lstStyle/>
                    <a:p>
                      <a:r>
                        <a:rPr lang="da-DK" sz="1400" dirty="0" err="1"/>
                        <a:t>Hemisphere</a:t>
                      </a:r>
                      <a:r>
                        <a:rPr lang="da-DK" sz="1400" dirty="0"/>
                        <a:t> V123</a:t>
                      </a:r>
                    </a:p>
                    <a:p>
                      <a:r>
                        <a:rPr lang="da-DK" sz="1400" dirty="0"/>
                        <a:t>Raymarine AR 200</a:t>
                      </a:r>
                    </a:p>
                  </a:txBody>
                  <a:tcPr/>
                </a:tc>
                <a:tc>
                  <a:txBody>
                    <a:bodyPr/>
                    <a:lstStyle/>
                    <a:p>
                      <a:r>
                        <a:rPr lang="da-DK" sz="1400" dirty="0"/>
                        <a:t>15.000</a:t>
                      </a:r>
                    </a:p>
                  </a:txBody>
                  <a:tcPr/>
                </a:tc>
                <a:tc>
                  <a:txBody>
                    <a:bodyPr/>
                    <a:lstStyle/>
                    <a:p>
                      <a:endParaRPr lang="da-DK" sz="1400" dirty="0"/>
                    </a:p>
                  </a:txBody>
                  <a:tcPr/>
                </a:tc>
                <a:extLst>
                  <a:ext uri="{0D108BD9-81ED-4DB2-BD59-A6C34878D82A}">
                    <a16:rowId xmlns:a16="http://schemas.microsoft.com/office/drawing/2014/main" val="2829356091"/>
                  </a:ext>
                </a:extLst>
              </a:tr>
              <a:tr h="259946">
                <a:tc>
                  <a:txBody>
                    <a:bodyPr/>
                    <a:lstStyle/>
                    <a:p>
                      <a:r>
                        <a:rPr lang="da-DK" sz="1400" dirty="0"/>
                        <a:t>log</a:t>
                      </a:r>
                    </a:p>
                  </a:txBody>
                  <a:tcPr/>
                </a:tc>
                <a:tc>
                  <a:txBody>
                    <a:bodyPr/>
                    <a:lstStyle/>
                    <a:p>
                      <a:r>
                        <a:rPr lang="da-DK" sz="1400" dirty="0"/>
                        <a:t>Raymarine Log B120 </a:t>
                      </a:r>
                    </a:p>
                  </a:txBody>
                  <a:tcPr/>
                </a:tc>
                <a:tc>
                  <a:txBody>
                    <a:bodyPr/>
                    <a:lstStyle/>
                    <a:p>
                      <a:endParaRPr lang="da-DK" sz="1400"/>
                    </a:p>
                  </a:txBody>
                  <a:tcPr/>
                </a:tc>
                <a:tc>
                  <a:txBody>
                    <a:bodyPr/>
                    <a:lstStyle/>
                    <a:p>
                      <a:endParaRPr lang="da-DK" sz="1400" dirty="0"/>
                    </a:p>
                  </a:txBody>
                  <a:tcPr/>
                </a:tc>
                <a:extLst>
                  <a:ext uri="{0D108BD9-81ED-4DB2-BD59-A6C34878D82A}">
                    <a16:rowId xmlns:a16="http://schemas.microsoft.com/office/drawing/2014/main" val="2974954825"/>
                  </a:ext>
                </a:extLst>
              </a:tr>
              <a:tr h="259946">
                <a:tc>
                  <a:txBody>
                    <a:bodyPr/>
                    <a:lstStyle/>
                    <a:p>
                      <a:r>
                        <a:rPr lang="da-DK" sz="1400" dirty="0"/>
                        <a:t>Lod</a:t>
                      </a:r>
                    </a:p>
                  </a:txBody>
                  <a:tcPr/>
                </a:tc>
                <a:tc>
                  <a:txBody>
                    <a:bodyPr/>
                    <a:lstStyle/>
                    <a:p>
                      <a:r>
                        <a:rPr lang="da-DK" sz="1400" dirty="0"/>
                        <a:t>Raymarine XXXXX </a:t>
                      </a:r>
                    </a:p>
                  </a:txBody>
                  <a:tcPr/>
                </a:tc>
                <a:tc>
                  <a:txBody>
                    <a:bodyPr/>
                    <a:lstStyle/>
                    <a:p>
                      <a:endParaRPr lang="da-DK" sz="1400"/>
                    </a:p>
                  </a:txBody>
                  <a:tcPr/>
                </a:tc>
                <a:tc>
                  <a:txBody>
                    <a:bodyPr/>
                    <a:lstStyle/>
                    <a:p>
                      <a:r>
                        <a:rPr lang="da-DK" sz="1400" dirty="0"/>
                        <a:t>Lod og </a:t>
                      </a:r>
                      <a:r>
                        <a:rPr lang="da-DK" sz="1400" dirty="0" err="1"/>
                        <a:t>Temp</a:t>
                      </a:r>
                      <a:endParaRPr lang="da-DK" sz="1400" dirty="0"/>
                    </a:p>
                  </a:txBody>
                  <a:tcPr/>
                </a:tc>
                <a:extLst>
                  <a:ext uri="{0D108BD9-81ED-4DB2-BD59-A6C34878D82A}">
                    <a16:rowId xmlns:a16="http://schemas.microsoft.com/office/drawing/2014/main" val="4000875385"/>
                  </a:ext>
                </a:extLst>
              </a:tr>
              <a:tr h="259946">
                <a:tc>
                  <a:txBody>
                    <a:bodyPr/>
                    <a:lstStyle/>
                    <a:p>
                      <a:r>
                        <a:rPr lang="da-DK" sz="1400" dirty="0"/>
                        <a:t>AIS</a:t>
                      </a:r>
                    </a:p>
                  </a:txBody>
                  <a:tcPr/>
                </a:tc>
                <a:tc>
                  <a:txBody>
                    <a:bodyPr/>
                    <a:lstStyle/>
                    <a:p>
                      <a:r>
                        <a:rPr lang="da-DK" sz="1400" dirty="0"/>
                        <a:t>Raymarine AIS 950 Class-A </a:t>
                      </a:r>
                    </a:p>
                  </a:txBody>
                  <a:tcPr/>
                </a:tc>
                <a:tc>
                  <a:txBody>
                    <a:bodyPr/>
                    <a:lstStyle/>
                    <a:p>
                      <a:endParaRPr lang="da-DK" sz="1400"/>
                    </a:p>
                  </a:txBody>
                  <a:tcPr/>
                </a:tc>
                <a:tc>
                  <a:txBody>
                    <a:bodyPr/>
                    <a:lstStyle/>
                    <a:p>
                      <a:endParaRPr lang="da-DK" sz="1400" dirty="0"/>
                    </a:p>
                  </a:txBody>
                  <a:tcPr/>
                </a:tc>
                <a:extLst>
                  <a:ext uri="{0D108BD9-81ED-4DB2-BD59-A6C34878D82A}">
                    <a16:rowId xmlns:a16="http://schemas.microsoft.com/office/drawing/2014/main" val="3336631815"/>
                  </a:ext>
                </a:extLst>
              </a:tr>
              <a:tr h="259946">
                <a:tc>
                  <a:txBody>
                    <a:bodyPr/>
                    <a:lstStyle/>
                    <a:p>
                      <a:r>
                        <a:rPr lang="da-DK" sz="1400" dirty="0"/>
                        <a:t>VHF</a:t>
                      </a:r>
                    </a:p>
                  </a:txBody>
                  <a:tcPr/>
                </a:tc>
                <a:tc>
                  <a:txBody>
                    <a:bodyPr/>
                    <a:lstStyle/>
                    <a:p>
                      <a:r>
                        <a:rPr lang="da-DK" sz="1400" dirty="0"/>
                        <a:t>Raymarine VHF Ray 90 (</a:t>
                      </a:r>
                      <a:r>
                        <a:rPr lang="da-DK" sz="1400" dirty="0" err="1"/>
                        <a:t>Blackbox</a:t>
                      </a:r>
                      <a:r>
                        <a:rPr lang="da-DK" sz="1400" dirty="0"/>
                        <a:t>)</a:t>
                      </a:r>
                    </a:p>
                  </a:txBody>
                  <a:tcPr/>
                </a:tc>
                <a:tc>
                  <a:txBody>
                    <a:bodyPr/>
                    <a:lstStyle/>
                    <a:p>
                      <a:endParaRPr lang="da-DK" sz="1400"/>
                    </a:p>
                  </a:txBody>
                  <a:tcPr/>
                </a:tc>
                <a:tc>
                  <a:txBody>
                    <a:bodyPr/>
                    <a:lstStyle/>
                    <a:p>
                      <a:endParaRPr lang="da-DK" sz="1400" dirty="0"/>
                    </a:p>
                  </a:txBody>
                  <a:tcPr/>
                </a:tc>
                <a:extLst>
                  <a:ext uri="{0D108BD9-81ED-4DB2-BD59-A6C34878D82A}">
                    <a16:rowId xmlns:a16="http://schemas.microsoft.com/office/drawing/2014/main" val="518249515"/>
                  </a:ext>
                </a:extLst>
              </a:tr>
              <a:tr h="259946">
                <a:tc>
                  <a:txBody>
                    <a:bodyPr/>
                    <a:lstStyle/>
                    <a:p>
                      <a:r>
                        <a:rPr lang="da-DK" sz="1400" dirty="0" err="1"/>
                        <a:t>Tiller</a:t>
                      </a:r>
                      <a:endParaRPr lang="da-DK" sz="1400" dirty="0"/>
                    </a:p>
                  </a:txBody>
                  <a:tcPr/>
                </a:tc>
                <a:tc>
                  <a:txBody>
                    <a:bodyPr/>
                    <a:lstStyle/>
                    <a:p>
                      <a:r>
                        <a:rPr lang="da-DK" sz="1400" dirty="0"/>
                        <a:t>Raymarine (</a:t>
                      </a:r>
                      <a:r>
                        <a:rPr lang="da-DK" sz="1400" dirty="0" err="1"/>
                        <a:t>follow</a:t>
                      </a:r>
                      <a:r>
                        <a:rPr lang="da-DK" sz="1400" dirty="0"/>
                        <a:t> on) </a:t>
                      </a:r>
                      <a:r>
                        <a:rPr lang="da-DK" sz="1400" dirty="0" err="1"/>
                        <a:t>Tiller</a:t>
                      </a:r>
                      <a:r>
                        <a:rPr lang="da-DK" sz="1400" dirty="0"/>
                        <a:t> </a:t>
                      </a:r>
                    </a:p>
                  </a:txBody>
                  <a:tcPr/>
                </a:tc>
                <a:tc>
                  <a:txBody>
                    <a:bodyPr/>
                    <a:lstStyle/>
                    <a:p>
                      <a:endParaRPr lang="da-DK" sz="1400"/>
                    </a:p>
                  </a:txBody>
                  <a:tcPr/>
                </a:tc>
                <a:tc>
                  <a:txBody>
                    <a:bodyPr/>
                    <a:lstStyle/>
                    <a:p>
                      <a:endParaRPr lang="da-DK" sz="1400" dirty="0"/>
                    </a:p>
                  </a:txBody>
                  <a:tcPr/>
                </a:tc>
                <a:extLst>
                  <a:ext uri="{0D108BD9-81ED-4DB2-BD59-A6C34878D82A}">
                    <a16:rowId xmlns:a16="http://schemas.microsoft.com/office/drawing/2014/main" val="4127635743"/>
                  </a:ext>
                </a:extLst>
              </a:tr>
              <a:tr h="259946">
                <a:tc>
                  <a:txBody>
                    <a:bodyPr/>
                    <a:lstStyle/>
                    <a:p>
                      <a:r>
                        <a:rPr lang="da-DK" sz="1400" dirty="0" err="1"/>
                        <a:t>Aktuator</a:t>
                      </a:r>
                      <a:endParaRPr lang="da-DK" sz="1400" dirty="0"/>
                    </a:p>
                  </a:txBody>
                  <a:tcPr/>
                </a:tc>
                <a:tc>
                  <a:txBody>
                    <a:bodyPr/>
                    <a:lstStyle/>
                    <a:p>
                      <a:r>
                        <a:rPr lang="da-DK" sz="1400" dirty="0"/>
                        <a:t>Raymarine el-hydraulisk??</a:t>
                      </a:r>
                    </a:p>
                    <a:p>
                      <a:r>
                        <a:rPr lang="da-DK" sz="1400" dirty="0"/>
                        <a:t>Type 1/2/3?</a:t>
                      </a:r>
                    </a:p>
                  </a:txBody>
                  <a:tcPr/>
                </a:tc>
                <a:tc>
                  <a:txBody>
                    <a:bodyPr/>
                    <a:lstStyle/>
                    <a:p>
                      <a:endParaRPr lang="da-DK" sz="1400"/>
                    </a:p>
                  </a:txBody>
                  <a:tcPr/>
                </a:tc>
                <a:tc>
                  <a:txBody>
                    <a:bodyPr/>
                    <a:lstStyle/>
                    <a:p>
                      <a:r>
                        <a:rPr lang="da-DK" sz="1400" dirty="0"/>
                        <a:t>Pumpekapacitet fastsættes </a:t>
                      </a:r>
                    </a:p>
                  </a:txBody>
                  <a:tcPr/>
                </a:tc>
                <a:extLst>
                  <a:ext uri="{0D108BD9-81ED-4DB2-BD59-A6C34878D82A}">
                    <a16:rowId xmlns:a16="http://schemas.microsoft.com/office/drawing/2014/main" val="114236296"/>
                  </a:ext>
                </a:extLst>
              </a:tr>
              <a:tr h="259946">
                <a:tc>
                  <a:txBody>
                    <a:bodyPr/>
                    <a:lstStyle/>
                    <a:p>
                      <a:r>
                        <a:rPr lang="da-DK" sz="1400" dirty="0"/>
                        <a:t>Autopilot</a:t>
                      </a:r>
                    </a:p>
                  </a:txBody>
                  <a:tcPr/>
                </a:tc>
                <a:tc>
                  <a:txBody>
                    <a:bodyPr/>
                    <a:lstStyle/>
                    <a:p>
                      <a:r>
                        <a:rPr lang="da-DK" sz="1400" dirty="0"/>
                        <a:t>Raymarine Acu 200 og display P70 RS</a:t>
                      </a:r>
                    </a:p>
                  </a:txBody>
                  <a:tcPr/>
                </a:tc>
                <a:tc>
                  <a:txBody>
                    <a:bodyPr/>
                    <a:lstStyle/>
                    <a:p>
                      <a:endParaRPr lang="da-DK" sz="1400"/>
                    </a:p>
                  </a:txBody>
                  <a:tcPr/>
                </a:tc>
                <a:tc>
                  <a:txBody>
                    <a:bodyPr/>
                    <a:lstStyle/>
                    <a:p>
                      <a:endParaRPr lang="da-DK" sz="1400" dirty="0"/>
                    </a:p>
                  </a:txBody>
                  <a:tcPr/>
                </a:tc>
                <a:extLst>
                  <a:ext uri="{0D108BD9-81ED-4DB2-BD59-A6C34878D82A}">
                    <a16:rowId xmlns:a16="http://schemas.microsoft.com/office/drawing/2014/main" val="1626111940"/>
                  </a:ext>
                </a:extLst>
              </a:tr>
              <a:tr h="259946">
                <a:tc>
                  <a:txBody>
                    <a:bodyPr/>
                    <a:lstStyle/>
                    <a:p>
                      <a:r>
                        <a:rPr lang="da-DK" sz="1400" dirty="0"/>
                        <a:t>plotter</a:t>
                      </a:r>
                    </a:p>
                  </a:txBody>
                  <a:tcPr/>
                </a:tc>
                <a:tc>
                  <a:txBody>
                    <a:bodyPr/>
                    <a:lstStyle/>
                    <a:p>
                      <a:r>
                        <a:rPr lang="da-DK" sz="1400" dirty="0"/>
                        <a:t>Kortplotter Axiom12' </a:t>
                      </a:r>
                      <a:r>
                        <a:rPr lang="da-DK" sz="1400" dirty="0" err="1"/>
                        <a:t>incl</a:t>
                      </a:r>
                      <a:r>
                        <a:rPr lang="da-DK" sz="1400" dirty="0"/>
                        <a:t>. kort </a:t>
                      </a:r>
                    </a:p>
                  </a:txBody>
                  <a:tcPr/>
                </a:tc>
                <a:tc>
                  <a:txBody>
                    <a:bodyPr/>
                    <a:lstStyle/>
                    <a:p>
                      <a:endParaRPr lang="da-DK" sz="1400"/>
                    </a:p>
                  </a:txBody>
                  <a:tcPr/>
                </a:tc>
                <a:tc>
                  <a:txBody>
                    <a:bodyPr/>
                    <a:lstStyle/>
                    <a:p>
                      <a:endParaRPr lang="da-DK" sz="1400" dirty="0"/>
                    </a:p>
                  </a:txBody>
                  <a:tcPr/>
                </a:tc>
                <a:extLst>
                  <a:ext uri="{0D108BD9-81ED-4DB2-BD59-A6C34878D82A}">
                    <a16:rowId xmlns:a16="http://schemas.microsoft.com/office/drawing/2014/main" val="1652269209"/>
                  </a:ext>
                </a:extLst>
              </a:tr>
              <a:tr h="259946">
                <a:tc>
                  <a:txBody>
                    <a:bodyPr/>
                    <a:lstStyle/>
                    <a:p>
                      <a:endParaRPr lang="da-DK" sz="1400" dirty="0"/>
                    </a:p>
                  </a:txBody>
                  <a:tcPr/>
                </a:tc>
                <a:tc>
                  <a:txBody>
                    <a:bodyPr/>
                    <a:lstStyle/>
                    <a:p>
                      <a:endParaRPr lang="da-DK" sz="1400" dirty="0"/>
                    </a:p>
                  </a:txBody>
                  <a:tcPr/>
                </a:tc>
                <a:tc>
                  <a:txBody>
                    <a:bodyPr/>
                    <a:lstStyle/>
                    <a:p>
                      <a:endParaRPr lang="da-DK" sz="1400"/>
                    </a:p>
                  </a:txBody>
                  <a:tcPr/>
                </a:tc>
                <a:tc>
                  <a:txBody>
                    <a:bodyPr/>
                    <a:lstStyle/>
                    <a:p>
                      <a:endParaRPr lang="da-DK" sz="1400" dirty="0"/>
                    </a:p>
                  </a:txBody>
                  <a:tcPr/>
                </a:tc>
                <a:extLst>
                  <a:ext uri="{0D108BD9-81ED-4DB2-BD59-A6C34878D82A}">
                    <a16:rowId xmlns:a16="http://schemas.microsoft.com/office/drawing/2014/main" val="1355687342"/>
                  </a:ext>
                </a:extLst>
              </a:tr>
              <a:tr h="259946">
                <a:tc>
                  <a:txBody>
                    <a:bodyPr/>
                    <a:lstStyle/>
                    <a:p>
                      <a:endParaRPr lang="da-DK" sz="1400" dirty="0"/>
                    </a:p>
                  </a:txBody>
                  <a:tcPr/>
                </a:tc>
                <a:tc>
                  <a:txBody>
                    <a:bodyPr/>
                    <a:lstStyle/>
                    <a:p>
                      <a:endParaRPr lang="da-DK" sz="1400" dirty="0"/>
                    </a:p>
                  </a:txBody>
                  <a:tcPr/>
                </a:tc>
                <a:tc>
                  <a:txBody>
                    <a:bodyPr/>
                    <a:lstStyle/>
                    <a:p>
                      <a:endParaRPr lang="da-DK" sz="1400" dirty="0"/>
                    </a:p>
                  </a:txBody>
                  <a:tcPr/>
                </a:tc>
                <a:tc>
                  <a:txBody>
                    <a:bodyPr/>
                    <a:lstStyle/>
                    <a:p>
                      <a:endParaRPr lang="da-DK" sz="1400" dirty="0"/>
                    </a:p>
                  </a:txBody>
                  <a:tcPr/>
                </a:tc>
                <a:extLst>
                  <a:ext uri="{0D108BD9-81ED-4DB2-BD59-A6C34878D82A}">
                    <a16:rowId xmlns:a16="http://schemas.microsoft.com/office/drawing/2014/main" val="1476020686"/>
                  </a:ext>
                </a:extLst>
              </a:tr>
            </a:tbl>
          </a:graphicData>
        </a:graphic>
      </p:graphicFrame>
      <p:sp>
        <p:nvSpPr>
          <p:cNvPr id="5" name="Tekstfelt 4">
            <a:extLst>
              <a:ext uri="{FF2B5EF4-FFF2-40B4-BE49-F238E27FC236}">
                <a16:creationId xmlns:a16="http://schemas.microsoft.com/office/drawing/2014/main" id="{1B466C47-4F96-4140-B735-29A71C1FFD3B}"/>
              </a:ext>
            </a:extLst>
          </p:cNvPr>
          <p:cNvSpPr txBox="1"/>
          <p:nvPr/>
        </p:nvSpPr>
        <p:spPr>
          <a:xfrm>
            <a:off x="2032127" y="0"/>
            <a:ext cx="7323074" cy="707886"/>
          </a:xfrm>
          <a:prstGeom prst="rect">
            <a:avLst/>
          </a:prstGeom>
          <a:noFill/>
        </p:spPr>
        <p:txBody>
          <a:bodyPr wrap="square">
            <a:spAutoFit/>
          </a:bodyPr>
          <a:lstStyle/>
          <a:p>
            <a:pPr algn="ctr"/>
            <a:r>
              <a:rPr lang="da-DK" sz="2000" b="1" dirty="0"/>
              <a:t>Opgave 02</a:t>
            </a:r>
          </a:p>
          <a:p>
            <a:pPr algn="ctr"/>
            <a:r>
              <a:rPr lang="da-DK" sz="2000" b="1" dirty="0" err="1"/>
              <a:t>Styk-liste</a:t>
            </a:r>
            <a:r>
              <a:rPr lang="da-DK" sz="2000" b="1" dirty="0"/>
              <a:t> på Raymarine Instrumenter til montering på fartøjet:</a:t>
            </a:r>
          </a:p>
        </p:txBody>
      </p:sp>
      <p:pic>
        <p:nvPicPr>
          <p:cNvPr id="6" name="Billede 5">
            <a:extLst>
              <a:ext uri="{FF2B5EF4-FFF2-40B4-BE49-F238E27FC236}">
                <a16:creationId xmlns:a16="http://schemas.microsoft.com/office/drawing/2014/main" id="{E463175C-AFF5-4FD3-9A34-3974FE6BC0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30862" y="707886"/>
            <a:ext cx="2153517" cy="3211552"/>
          </a:xfrm>
          <a:prstGeom prst="rect">
            <a:avLst/>
          </a:prstGeom>
        </p:spPr>
      </p:pic>
      <p:pic>
        <p:nvPicPr>
          <p:cNvPr id="7" name="Billede 6">
            <a:extLst>
              <a:ext uri="{FF2B5EF4-FFF2-40B4-BE49-F238E27FC236}">
                <a16:creationId xmlns:a16="http://schemas.microsoft.com/office/drawing/2014/main" id="{58EF68F9-8DD8-4491-AE0D-55F1856E2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12712" y="4204009"/>
            <a:ext cx="1802290" cy="1494263"/>
          </a:xfrm>
          <a:prstGeom prst="rect">
            <a:avLst/>
          </a:prstGeom>
        </p:spPr>
      </p:pic>
    </p:spTree>
    <p:extLst>
      <p:ext uri="{BB962C8B-B14F-4D97-AF65-F5344CB8AC3E}">
        <p14:creationId xmlns:p14="http://schemas.microsoft.com/office/powerpoint/2010/main" val="4032574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2">
            <a:extLst>
              <a:ext uri="{FF2B5EF4-FFF2-40B4-BE49-F238E27FC236}">
                <a16:creationId xmlns:a16="http://schemas.microsoft.com/office/drawing/2014/main" id="{0B9EA87B-CFB7-436E-ACD6-EA7B3C2537DA}"/>
              </a:ext>
            </a:extLst>
          </p:cNvPr>
          <p:cNvGraphicFramePr>
            <a:graphicFrameLocks noGrp="1"/>
          </p:cNvGraphicFramePr>
          <p:nvPr>
            <p:extLst>
              <p:ext uri="{D42A27DB-BD31-4B8C-83A1-F6EECF244321}">
                <p14:modId xmlns:p14="http://schemas.microsoft.com/office/powerpoint/2010/main" val="2116978420"/>
              </p:ext>
            </p:extLst>
          </p:nvPr>
        </p:nvGraphicFramePr>
        <p:xfrm>
          <a:off x="1090608" y="893880"/>
          <a:ext cx="8876793" cy="4754880"/>
        </p:xfrm>
        <a:graphic>
          <a:graphicData uri="http://schemas.openxmlformats.org/drawingml/2006/table">
            <a:tbl>
              <a:tblPr firstRow="1" bandRow="1">
                <a:tableStyleId>{5C22544A-7EE6-4342-B048-85BDC9FD1C3A}</a:tableStyleId>
              </a:tblPr>
              <a:tblGrid>
                <a:gridCol w="2219198">
                  <a:extLst>
                    <a:ext uri="{9D8B030D-6E8A-4147-A177-3AD203B41FA5}">
                      <a16:colId xmlns:a16="http://schemas.microsoft.com/office/drawing/2014/main" val="1850849189"/>
                    </a:ext>
                  </a:extLst>
                </a:gridCol>
                <a:gridCol w="3520651">
                  <a:extLst>
                    <a:ext uri="{9D8B030D-6E8A-4147-A177-3AD203B41FA5}">
                      <a16:colId xmlns:a16="http://schemas.microsoft.com/office/drawing/2014/main" val="2337801628"/>
                    </a:ext>
                  </a:extLst>
                </a:gridCol>
                <a:gridCol w="1399142">
                  <a:extLst>
                    <a:ext uri="{9D8B030D-6E8A-4147-A177-3AD203B41FA5}">
                      <a16:colId xmlns:a16="http://schemas.microsoft.com/office/drawing/2014/main" val="2184870952"/>
                    </a:ext>
                  </a:extLst>
                </a:gridCol>
                <a:gridCol w="1737802">
                  <a:extLst>
                    <a:ext uri="{9D8B030D-6E8A-4147-A177-3AD203B41FA5}">
                      <a16:colId xmlns:a16="http://schemas.microsoft.com/office/drawing/2014/main" val="1521850499"/>
                    </a:ext>
                  </a:extLst>
                </a:gridCol>
              </a:tblGrid>
              <a:tr h="370840">
                <a:tc>
                  <a:txBody>
                    <a:bodyPr/>
                    <a:lstStyle/>
                    <a:p>
                      <a:r>
                        <a:rPr lang="da-DK" dirty="0"/>
                        <a:t>Komponent</a:t>
                      </a:r>
                    </a:p>
                  </a:txBody>
                  <a:tcPr/>
                </a:tc>
                <a:tc>
                  <a:txBody>
                    <a:bodyPr/>
                    <a:lstStyle/>
                    <a:p>
                      <a:r>
                        <a:rPr lang="da-DK" dirty="0"/>
                        <a:t>model</a:t>
                      </a:r>
                    </a:p>
                  </a:txBody>
                  <a:tcPr/>
                </a:tc>
                <a:tc>
                  <a:txBody>
                    <a:bodyPr/>
                    <a:lstStyle/>
                    <a:p>
                      <a:r>
                        <a:rPr lang="da-DK" dirty="0"/>
                        <a:t>Pris</a:t>
                      </a:r>
                    </a:p>
                  </a:txBody>
                  <a:tcPr/>
                </a:tc>
                <a:tc>
                  <a:txBody>
                    <a:bodyPr/>
                    <a:lstStyle/>
                    <a:p>
                      <a:r>
                        <a:rPr lang="da-DK" dirty="0"/>
                        <a:t>Note</a:t>
                      </a:r>
                    </a:p>
                  </a:txBody>
                  <a:tcPr/>
                </a:tc>
                <a:extLst>
                  <a:ext uri="{0D108BD9-81ED-4DB2-BD59-A6C34878D82A}">
                    <a16:rowId xmlns:a16="http://schemas.microsoft.com/office/drawing/2014/main" val="3724040205"/>
                  </a:ext>
                </a:extLst>
              </a:tr>
              <a:tr h="370840">
                <a:tc>
                  <a:txBody>
                    <a:bodyPr/>
                    <a:lstStyle/>
                    <a:p>
                      <a:r>
                        <a:rPr lang="da-DK" sz="1400" dirty="0" err="1"/>
                        <a:t>elsystem</a:t>
                      </a:r>
                      <a:endParaRPr lang="da-DK" sz="1400" dirty="0"/>
                    </a:p>
                  </a:txBody>
                  <a:tcPr/>
                </a:tc>
                <a:tc>
                  <a:txBody>
                    <a:bodyPr/>
                    <a:lstStyle/>
                    <a:p>
                      <a:r>
                        <a:rPr lang="da-DK" sz="1400" dirty="0"/>
                        <a:t>DC/DC 12/24/48 udtag</a:t>
                      </a:r>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568254377"/>
                  </a:ext>
                </a:extLst>
              </a:tr>
              <a:tr h="370840">
                <a:tc>
                  <a:txBody>
                    <a:bodyPr/>
                    <a:lstStyle/>
                    <a:p>
                      <a:r>
                        <a:rPr lang="da-DK" sz="1400" dirty="0" err="1"/>
                        <a:t>elsystem</a:t>
                      </a:r>
                      <a:endParaRPr lang="da-DK" sz="1400" dirty="0"/>
                    </a:p>
                  </a:txBody>
                  <a:tcPr/>
                </a:tc>
                <a:tc>
                  <a:txBody>
                    <a:bodyPr/>
                    <a:lstStyle/>
                    <a:p>
                      <a:r>
                        <a:rPr lang="da-DK" sz="1400" dirty="0"/>
                        <a:t>Inverter til 230 volt udtag</a:t>
                      </a:r>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3722773131"/>
                  </a:ext>
                </a:extLst>
              </a:tr>
              <a:tr h="370840">
                <a:tc>
                  <a:txBody>
                    <a:bodyPr/>
                    <a:lstStyle/>
                    <a:p>
                      <a:r>
                        <a:rPr lang="da-DK" sz="1400" dirty="0" err="1"/>
                        <a:t>elsystem</a:t>
                      </a:r>
                      <a:endParaRPr lang="da-DK" sz="1400" dirty="0"/>
                    </a:p>
                  </a:txBody>
                  <a:tcPr/>
                </a:tc>
                <a:tc>
                  <a:txBody>
                    <a:bodyPr/>
                    <a:lstStyle/>
                    <a:p>
                      <a:r>
                        <a:rPr lang="da-DK" sz="1400" dirty="0" err="1"/>
                        <a:t>Div</a:t>
                      </a:r>
                      <a:r>
                        <a:rPr lang="da-DK" sz="1400" dirty="0"/>
                        <a:t> komponenter for montering, skinne, DC og AC kabler osv.</a:t>
                      </a:r>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907791906"/>
                  </a:ext>
                </a:extLst>
              </a:tr>
              <a:tr h="370840">
                <a:tc>
                  <a:txBody>
                    <a:bodyPr/>
                    <a:lstStyle/>
                    <a:p>
                      <a:r>
                        <a:rPr lang="da-DK" sz="1400" dirty="0"/>
                        <a:t>Instrumentkasse for datalogning</a:t>
                      </a:r>
                    </a:p>
                  </a:txBody>
                  <a:tcPr/>
                </a:tc>
                <a:tc>
                  <a:txBody>
                    <a:bodyPr/>
                    <a:lstStyle/>
                    <a:p>
                      <a:r>
                        <a:rPr lang="da-DK" sz="1400" dirty="0"/>
                        <a:t>Fibo 250x200x150 mm</a:t>
                      </a:r>
                    </a:p>
                  </a:txBody>
                  <a:tcPr/>
                </a:tc>
                <a:tc>
                  <a:txBody>
                    <a:bodyPr/>
                    <a:lstStyle/>
                    <a:p>
                      <a:endParaRPr lang="da-DK" sz="1400" dirty="0"/>
                    </a:p>
                  </a:txBody>
                  <a:tcPr/>
                </a:tc>
                <a:tc>
                  <a:txBody>
                    <a:bodyPr/>
                    <a:lstStyle/>
                    <a:p>
                      <a:r>
                        <a:rPr lang="da-DK" sz="1400" dirty="0"/>
                        <a:t>Leveres </a:t>
                      </a:r>
                    </a:p>
                  </a:txBody>
                  <a:tcPr/>
                </a:tc>
                <a:extLst>
                  <a:ext uri="{0D108BD9-81ED-4DB2-BD59-A6C34878D82A}">
                    <a16:rowId xmlns:a16="http://schemas.microsoft.com/office/drawing/2014/main" val="1023078471"/>
                  </a:ext>
                </a:extLst>
              </a:tr>
              <a:tr h="370840">
                <a:tc>
                  <a:txBody>
                    <a:bodyPr/>
                    <a:lstStyle/>
                    <a:p>
                      <a:r>
                        <a:rPr lang="da-DK" sz="1400" dirty="0"/>
                        <a:t>Batterilader</a:t>
                      </a:r>
                    </a:p>
                  </a:txBody>
                  <a:tcPr/>
                </a:tc>
                <a:tc>
                  <a:txBody>
                    <a:bodyPr/>
                    <a:lstStyle/>
                    <a:p>
                      <a:r>
                        <a:rPr lang="da-DK" sz="1400" dirty="0" err="1"/>
                        <a:t>Victron</a:t>
                      </a:r>
                      <a:r>
                        <a:rPr lang="da-DK" sz="1400" dirty="0"/>
                        <a:t> </a:t>
                      </a:r>
                      <a:r>
                        <a:rPr lang="da-DK" sz="1400" dirty="0" err="1"/>
                        <a:t>skylla</a:t>
                      </a:r>
                      <a:r>
                        <a:rPr lang="da-DK" sz="1400" dirty="0"/>
                        <a:t>  TG48 Volt</a:t>
                      </a:r>
                    </a:p>
                  </a:txBody>
                  <a:tcPr/>
                </a:tc>
                <a:tc>
                  <a:txBody>
                    <a:bodyPr/>
                    <a:lstStyle/>
                    <a:p>
                      <a:endParaRPr lang="da-DK" dirty="0"/>
                    </a:p>
                  </a:txBody>
                  <a:tcPr/>
                </a:tc>
                <a:tc>
                  <a:txBody>
                    <a:bodyPr/>
                    <a:lstStyle/>
                    <a:p>
                      <a:r>
                        <a:rPr lang="da-DK" sz="1400" dirty="0"/>
                        <a:t>Leveres </a:t>
                      </a:r>
                    </a:p>
                  </a:txBody>
                  <a:tcPr/>
                </a:tc>
                <a:extLst>
                  <a:ext uri="{0D108BD9-81ED-4DB2-BD59-A6C34878D82A}">
                    <a16:rowId xmlns:a16="http://schemas.microsoft.com/office/drawing/2014/main" val="1561051110"/>
                  </a:ext>
                </a:extLst>
              </a:tr>
              <a:tr h="370840">
                <a:tc>
                  <a:txBody>
                    <a:bodyPr/>
                    <a:lstStyle/>
                    <a:p>
                      <a:r>
                        <a:rPr lang="da-DK" sz="1400" dirty="0" err="1"/>
                        <a:t>Landstrøm</a:t>
                      </a:r>
                      <a:endParaRPr lang="da-DK" sz="1400" dirty="0"/>
                    </a:p>
                  </a:txBody>
                  <a:tcPr/>
                </a:tc>
                <a:tc>
                  <a:txBody>
                    <a:bodyPr/>
                    <a:lstStyle/>
                    <a:p>
                      <a:r>
                        <a:rPr lang="da-DK" sz="1200" dirty="0" err="1"/>
                        <a:t>Victron</a:t>
                      </a:r>
                      <a:r>
                        <a:rPr lang="da-DK" sz="1200" dirty="0"/>
                        <a:t> Isolations Transformer 3600 W (230/230 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dirty="0"/>
                    </a:p>
                  </a:txBody>
                  <a:tcPr/>
                </a:tc>
                <a:tc>
                  <a:txBody>
                    <a:bodyPr/>
                    <a:lstStyle/>
                    <a:p>
                      <a:endParaRPr lang="da-DK" sz="1400" dirty="0"/>
                    </a:p>
                  </a:txBody>
                  <a:tcPr/>
                </a:tc>
                <a:extLst>
                  <a:ext uri="{0D108BD9-81ED-4DB2-BD59-A6C34878D82A}">
                    <a16:rowId xmlns:a16="http://schemas.microsoft.com/office/drawing/2014/main" val="3323188724"/>
                  </a:ext>
                </a:extLst>
              </a:tr>
              <a:tr h="370840">
                <a:tc>
                  <a:txBody>
                    <a:bodyPr/>
                    <a:lstStyle/>
                    <a:p>
                      <a:r>
                        <a:rPr lang="da-DK" sz="1400" dirty="0" err="1"/>
                        <a:t>Landstrøm</a:t>
                      </a:r>
                      <a:endParaRPr lang="da-DK" sz="1400" dirty="0"/>
                    </a:p>
                  </a:txBody>
                  <a:tcPr/>
                </a:tc>
                <a:tc>
                  <a:txBody>
                    <a:bodyPr/>
                    <a:lstStyle/>
                    <a:p>
                      <a:r>
                        <a:rPr lang="da-DK" sz="1200" dirty="0" err="1"/>
                        <a:t>Landstrømstavle</a:t>
                      </a:r>
                      <a:r>
                        <a:rPr lang="da-DK" sz="1200" dirty="0"/>
                        <a:t> med HPFI/RCD og Automatsikringer (16 A)</a:t>
                      </a:r>
                    </a:p>
                  </a:txBody>
                  <a:tcPr/>
                </a:tc>
                <a:tc>
                  <a:txBody>
                    <a:bodyPr/>
                    <a:lstStyle/>
                    <a:p>
                      <a:endParaRPr lang="da-DK" dirty="0"/>
                    </a:p>
                  </a:txBody>
                  <a:tcPr/>
                </a:tc>
                <a:tc>
                  <a:txBody>
                    <a:bodyPr/>
                    <a:lstStyle/>
                    <a:p>
                      <a:r>
                        <a:rPr lang="da-DK" sz="1400" dirty="0"/>
                        <a:t>Leveres </a:t>
                      </a:r>
                    </a:p>
                  </a:txBody>
                  <a:tcPr/>
                </a:tc>
                <a:extLst>
                  <a:ext uri="{0D108BD9-81ED-4DB2-BD59-A6C34878D82A}">
                    <a16:rowId xmlns:a16="http://schemas.microsoft.com/office/drawing/2014/main" val="2986690132"/>
                  </a:ext>
                </a:extLst>
              </a:tr>
              <a:tr h="370840">
                <a:tc>
                  <a:txBody>
                    <a:bodyPr/>
                    <a:lstStyle/>
                    <a:p>
                      <a:r>
                        <a:rPr lang="da-DK" sz="1400" dirty="0" err="1"/>
                        <a:t>Landstrøm</a:t>
                      </a:r>
                      <a:endParaRPr lang="da-DK" sz="1400" dirty="0"/>
                    </a:p>
                  </a:txBody>
                  <a:tcPr/>
                </a:tc>
                <a:tc>
                  <a:txBody>
                    <a:bodyPr/>
                    <a:lstStyle/>
                    <a:p>
                      <a:r>
                        <a:rPr lang="da-DK" sz="1400" dirty="0" err="1"/>
                        <a:t>Landstrømsstik</a:t>
                      </a:r>
                      <a:r>
                        <a:rPr lang="da-DK" sz="1400" dirty="0"/>
                        <a:t> til skot (A4)</a:t>
                      </a:r>
                    </a:p>
                  </a:txBody>
                  <a:tcPr/>
                </a:tc>
                <a:tc>
                  <a:txBody>
                    <a:bodyPr/>
                    <a:lstStyle/>
                    <a:p>
                      <a:endParaRPr lang="da-DK" dirty="0"/>
                    </a:p>
                  </a:txBody>
                  <a:tcPr/>
                </a:tc>
                <a:tc>
                  <a:txBody>
                    <a:bodyPr/>
                    <a:lstStyle/>
                    <a:p>
                      <a:r>
                        <a:rPr lang="da-DK" sz="1400" dirty="0"/>
                        <a:t>Leveres </a:t>
                      </a:r>
                    </a:p>
                  </a:txBody>
                  <a:tcPr/>
                </a:tc>
                <a:extLst>
                  <a:ext uri="{0D108BD9-81ED-4DB2-BD59-A6C34878D82A}">
                    <a16:rowId xmlns:a16="http://schemas.microsoft.com/office/drawing/2014/main" val="4226581945"/>
                  </a:ext>
                </a:extLst>
              </a:tr>
              <a:tr h="370840">
                <a:tc>
                  <a:txBody>
                    <a:bodyPr/>
                    <a:lstStyle/>
                    <a:p>
                      <a:r>
                        <a:rPr lang="da-DK" sz="1400" dirty="0"/>
                        <a:t>Frostvagt</a:t>
                      </a:r>
                    </a:p>
                  </a:txBody>
                  <a:tcPr/>
                </a:tc>
                <a:tc>
                  <a:txBody>
                    <a:bodyPr/>
                    <a:lstStyle/>
                    <a:p>
                      <a:r>
                        <a:rPr lang="da-DK" sz="1400" dirty="0"/>
                        <a:t>Type Schneider (IP 22)</a:t>
                      </a:r>
                    </a:p>
                  </a:txBody>
                  <a:tcPr/>
                </a:tc>
                <a:tc>
                  <a:txBody>
                    <a:bodyPr/>
                    <a:lstStyle/>
                    <a:p>
                      <a:endParaRPr lang="da-DK" sz="1400" dirty="0"/>
                    </a:p>
                  </a:txBody>
                  <a:tcPr/>
                </a:tc>
                <a:tc>
                  <a:txBody>
                    <a:bodyPr/>
                    <a:lstStyle/>
                    <a:p>
                      <a:r>
                        <a:rPr lang="da-DK" sz="1400" dirty="0"/>
                        <a:t>Leveres </a:t>
                      </a:r>
                    </a:p>
                    <a:p>
                      <a:endParaRPr lang="da-DK" sz="1400" dirty="0"/>
                    </a:p>
                  </a:txBody>
                  <a:tcPr/>
                </a:tc>
                <a:extLst>
                  <a:ext uri="{0D108BD9-81ED-4DB2-BD59-A6C34878D82A}">
                    <a16:rowId xmlns:a16="http://schemas.microsoft.com/office/drawing/2014/main" val="3101492918"/>
                  </a:ext>
                </a:extLst>
              </a:tr>
              <a:tr h="370840">
                <a:tc>
                  <a:txBody>
                    <a:bodyPr/>
                    <a:lstStyle/>
                    <a:p>
                      <a:endParaRPr lang="da-DK"/>
                    </a:p>
                  </a:txBody>
                  <a:tcPr/>
                </a:tc>
                <a:tc>
                  <a:txBody>
                    <a:bodyPr/>
                    <a:lstStyle/>
                    <a:p>
                      <a:r>
                        <a:rPr lang="da-DK" sz="1400" dirty="0"/>
                        <a:t>12 volts batteri og 230/12 V lader, til eksisterende Bovpropel</a:t>
                      </a:r>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2434709054"/>
                  </a:ext>
                </a:extLst>
              </a:tr>
            </a:tbl>
          </a:graphicData>
        </a:graphic>
      </p:graphicFrame>
      <p:sp>
        <p:nvSpPr>
          <p:cNvPr id="3" name="Tekstfelt 2">
            <a:extLst>
              <a:ext uri="{FF2B5EF4-FFF2-40B4-BE49-F238E27FC236}">
                <a16:creationId xmlns:a16="http://schemas.microsoft.com/office/drawing/2014/main" id="{F6DCFE89-358C-4136-B043-16093DD9401A}"/>
              </a:ext>
            </a:extLst>
          </p:cNvPr>
          <p:cNvSpPr txBox="1"/>
          <p:nvPr/>
        </p:nvSpPr>
        <p:spPr>
          <a:xfrm>
            <a:off x="3922776" y="82296"/>
            <a:ext cx="3869777" cy="646331"/>
          </a:xfrm>
          <a:prstGeom prst="rect">
            <a:avLst/>
          </a:prstGeom>
          <a:noFill/>
        </p:spPr>
        <p:txBody>
          <a:bodyPr wrap="none" rtlCol="0">
            <a:spAutoFit/>
          </a:bodyPr>
          <a:lstStyle/>
          <a:p>
            <a:pPr algn="ctr"/>
            <a:r>
              <a:rPr lang="da-DK" b="1" dirty="0"/>
              <a:t>Opgave 02</a:t>
            </a:r>
          </a:p>
          <a:p>
            <a:pPr algn="ctr"/>
            <a:r>
              <a:rPr lang="da-DK" b="1" dirty="0"/>
              <a:t>Stykliste på supplerende komponenter</a:t>
            </a:r>
          </a:p>
        </p:txBody>
      </p:sp>
    </p:spTree>
    <p:extLst>
      <p:ext uri="{BB962C8B-B14F-4D97-AF65-F5344CB8AC3E}">
        <p14:creationId xmlns:p14="http://schemas.microsoft.com/office/powerpoint/2010/main" val="360889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1A1F92AC-9F3E-4920-B016-010C062591BF}"/>
              </a:ext>
            </a:extLst>
          </p:cNvPr>
          <p:cNvSpPr txBox="1"/>
          <p:nvPr/>
        </p:nvSpPr>
        <p:spPr>
          <a:xfrm>
            <a:off x="520093" y="85612"/>
            <a:ext cx="9902952" cy="6647974"/>
          </a:xfrm>
          <a:prstGeom prst="rect">
            <a:avLst/>
          </a:prstGeom>
          <a:noFill/>
        </p:spPr>
        <p:txBody>
          <a:bodyPr wrap="square" rtlCol="0">
            <a:spAutoFit/>
          </a:bodyPr>
          <a:lstStyle/>
          <a:p>
            <a:r>
              <a:rPr lang="da-DK" sz="1600" b="1" u="sng" dirty="0"/>
              <a:t>Opgave 01 – Øvelsesjoller (Diesel) – </a:t>
            </a:r>
            <a:r>
              <a:rPr lang="da-DK" sz="1600" b="1" i="1" u="sng" dirty="0"/>
              <a:t>Drejø</a:t>
            </a:r>
            <a:r>
              <a:rPr lang="da-DK" sz="1600" b="1" u="sng" dirty="0"/>
              <a:t> – </a:t>
            </a:r>
            <a:r>
              <a:rPr lang="da-DK" sz="1600" b="1" i="1" u="sng" dirty="0"/>
              <a:t>Skarø</a:t>
            </a:r>
            <a:r>
              <a:rPr lang="da-DK" sz="1600" b="1" u="sng" dirty="0"/>
              <a:t> – </a:t>
            </a:r>
            <a:r>
              <a:rPr lang="da-DK" sz="1600" b="1" i="1" u="sng" dirty="0"/>
              <a:t>Bjørnø</a:t>
            </a:r>
          </a:p>
          <a:p>
            <a:endParaRPr lang="da-DK" sz="1600" i="1" dirty="0"/>
          </a:p>
          <a:p>
            <a:pPr marL="342900" indent="-342900">
              <a:buFont typeface="+mj-lt"/>
              <a:buAutoNum type="arabicPeriod"/>
            </a:pPr>
            <a:r>
              <a:rPr lang="da-DK" sz="1600" dirty="0"/>
              <a:t>Ombygning af </a:t>
            </a:r>
            <a:r>
              <a:rPr lang="da-DK" sz="1600" dirty="0" err="1"/>
              <a:t>Styrepylt</a:t>
            </a:r>
            <a:r>
              <a:rPr lang="da-DK" sz="1600" dirty="0"/>
              <a:t> – som beskrevet.</a:t>
            </a:r>
          </a:p>
          <a:p>
            <a:pPr marL="342900" indent="-342900">
              <a:buFont typeface="+mj-lt"/>
              <a:buAutoNum type="arabicPeriod"/>
            </a:pPr>
            <a:r>
              <a:rPr lang="da-DK" sz="1600" dirty="0"/>
              <a:t>Montering af </a:t>
            </a:r>
            <a:r>
              <a:rPr lang="da-DK" sz="1600" dirty="0" err="1"/>
              <a:t>Alu</a:t>
            </a:r>
            <a:r>
              <a:rPr lang="da-DK" sz="1600" dirty="0"/>
              <a:t> </a:t>
            </a:r>
            <a:r>
              <a:rPr lang="da-DK" sz="1600" dirty="0" err="1"/>
              <a:t>bimini</a:t>
            </a:r>
            <a:r>
              <a:rPr lang="da-DK" sz="1600" dirty="0"/>
              <a:t> top, </a:t>
            </a:r>
            <a:r>
              <a:rPr lang="da-DK" sz="1600" dirty="0" err="1"/>
              <a:t>incl</a:t>
            </a:r>
            <a:r>
              <a:rPr lang="da-DK" sz="1600" dirty="0"/>
              <a:t>. </a:t>
            </a:r>
            <a:r>
              <a:rPr lang="da-DK" sz="1600" dirty="0" err="1"/>
              <a:t>diverser</a:t>
            </a:r>
            <a:r>
              <a:rPr lang="da-DK" sz="1600" dirty="0"/>
              <a:t> antenner radar osv.</a:t>
            </a:r>
          </a:p>
          <a:p>
            <a:pPr marL="342900" indent="-342900">
              <a:buFont typeface="+mj-lt"/>
              <a:buAutoNum type="arabicPeriod"/>
            </a:pPr>
            <a:r>
              <a:rPr lang="da-DK" sz="1600" dirty="0"/>
              <a:t>Batterikasse i </a:t>
            </a:r>
            <a:r>
              <a:rPr lang="da-DK" sz="1600" dirty="0" err="1"/>
              <a:t>motorum</a:t>
            </a:r>
            <a:r>
              <a:rPr lang="da-DK" sz="1600" dirty="0"/>
              <a:t> udvides, med plads til forbrugsbatteri.</a:t>
            </a:r>
          </a:p>
          <a:p>
            <a:pPr marL="342900" indent="-342900">
              <a:buFont typeface="+mj-lt"/>
              <a:buAutoNum type="arabicPeriod"/>
            </a:pPr>
            <a:r>
              <a:rPr lang="da-DK" sz="1600" dirty="0"/>
              <a:t>Modificering af tofter. Der bortskæres den agterste del af tofterne i både </a:t>
            </a:r>
            <a:r>
              <a:rPr lang="da-DK" sz="1600" dirty="0" err="1"/>
              <a:t>bb</a:t>
            </a:r>
            <a:r>
              <a:rPr lang="da-DK" sz="1600" dirty="0"/>
              <a:t> og </a:t>
            </a:r>
            <a:r>
              <a:rPr lang="da-DK" sz="1600" dirty="0" err="1"/>
              <a:t>stb</a:t>
            </a:r>
            <a:r>
              <a:rPr lang="da-DK" sz="1600" dirty="0"/>
              <a:t> side – som beskrevet</a:t>
            </a:r>
          </a:p>
          <a:p>
            <a:pPr marL="342900" indent="-342900">
              <a:buFont typeface="+mj-lt"/>
              <a:buAutoNum type="arabicPeriod"/>
            </a:pPr>
            <a:r>
              <a:rPr lang="da-DK" sz="1600" dirty="0"/>
              <a:t>Montering af anførte Raymarine instrumenter, inklusiv køb af instrumenter.</a:t>
            </a:r>
          </a:p>
          <a:p>
            <a:pPr marL="342900" indent="-342900">
              <a:buFont typeface="+mj-lt"/>
              <a:buAutoNum type="arabicPeriod"/>
            </a:pPr>
            <a:r>
              <a:rPr lang="da-DK" sz="1600" dirty="0"/>
              <a:t>Diverse malerarbejde efter glasfiberarbejde, som beskrevet i udbudsmateriale.</a:t>
            </a:r>
          </a:p>
          <a:p>
            <a:pPr marL="342900" indent="-342900">
              <a:buFont typeface="+mj-lt"/>
              <a:buAutoNum type="arabicPeriod"/>
            </a:pPr>
            <a:r>
              <a:rPr lang="da-DK" sz="1600" dirty="0"/>
              <a:t>Kraftig sprayhood monteres i bådens stævn.</a:t>
            </a:r>
          </a:p>
          <a:p>
            <a:endParaRPr lang="da-DK" sz="1600" dirty="0"/>
          </a:p>
          <a:p>
            <a:r>
              <a:rPr lang="da-DK" sz="1600" dirty="0"/>
              <a:t>Tilbud på ovenstående opgaver ønskes på 2 stk. jolle. Dog er der mulighed for at opgaven skal laves på alle 3 joller.</a:t>
            </a:r>
          </a:p>
          <a:p>
            <a:endParaRPr lang="da-DK" sz="1600" dirty="0"/>
          </a:p>
          <a:p>
            <a:r>
              <a:rPr lang="da-DK" sz="1600" b="1" u="sng" dirty="0"/>
              <a:t>Opgave 02 – Øvelsesjolle (El) – </a:t>
            </a:r>
            <a:r>
              <a:rPr lang="da-DK" sz="1600" b="1" i="1" u="sng" dirty="0"/>
              <a:t>Thurø</a:t>
            </a:r>
          </a:p>
          <a:p>
            <a:endParaRPr lang="da-DK" sz="1600" i="1" dirty="0"/>
          </a:p>
          <a:p>
            <a:pPr marL="342900" indent="-342900">
              <a:buFont typeface="+mj-lt"/>
              <a:buAutoNum type="arabicPeriod"/>
            </a:pPr>
            <a:r>
              <a:rPr lang="da-DK" sz="1600" dirty="0"/>
              <a:t>Opbygning af kraftig vandtæt kasse, på fordækket af Thurø. Laves i glasfiberarmeret </a:t>
            </a:r>
            <a:r>
              <a:rPr lang="da-DK" sz="1600" dirty="0" err="1"/>
              <a:t>marineplywood</a:t>
            </a:r>
            <a:r>
              <a:rPr lang="da-DK" sz="1600" dirty="0"/>
              <a:t>. Se billedbeskrivelse.</a:t>
            </a:r>
          </a:p>
          <a:p>
            <a:pPr marL="342900" indent="-342900">
              <a:buFont typeface="+mj-lt"/>
              <a:buAutoNum type="arabicPeriod"/>
            </a:pPr>
            <a:r>
              <a:rPr lang="da-DK" sz="1600" dirty="0"/>
              <a:t>Montering af anførte Raymarine instrumenter, inklusiv køb af instrumenter.</a:t>
            </a:r>
          </a:p>
          <a:p>
            <a:pPr marL="342900" indent="-342900">
              <a:buFont typeface="+mj-lt"/>
              <a:buAutoNum type="arabicPeriod"/>
            </a:pPr>
            <a:r>
              <a:rPr lang="da-DK" sz="1600" dirty="0" err="1"/>
              <a:t>Påbygning</a:t>
            </a:r>
            <a:r>
              <a:rPr lang="da-DK" sz="1600" dirty="0"/>
              <a:t> af autopilot på eksisterende </a:t>
            </a:r>
            <a:r>
              <a:rPr lang="da-DK" sz="1600" dirty="0" err="1"/>
              <a:t>hydr</a:t>
            </a:r>
            <a:r>
              <a:rPr lang="da-DK" sz="1600" dirty="0"/>
              <a:t>/</a:t>
            </a:r>
            <a:r>
              <a:rPr lang="da-DK" sz="1600" dirty="0" err="1"/>
              <a:t>mek</a:t>
            </a:r>
            <a:r>
              <a:rPr lang="da-DK" sz="1600" dirty="0"/>
              <a:t> styresystem.</a:t>
            </a:r>
          </a:p>
          <a:p>
            <a:pPr marL="342900" indent="-342900">
              <a:buFont typeface="+mj-lt"/>
              <a:buAutoNum type="arabicPeriod"/>
            </a:pPr>
            <a:r>
              <a:rPr lang="da-DK" sz="1600" dirty="0"/>
              <a:t>Montering af </a:t>
            </a:r>
            <a:r>
              <a:rPr lang="da-DK" sz="1600" dirty="0" err="1"/>
              <a:t>landstrømstavle</a:t>
            </a:r>
            <a:r>
              <a:rPr lang="da-DK" sz="1600" dirty="0"/>
              <a:t> og </a:t>
            </a:r>
            <a:r>
              <a:rPr lang="da-DK" sz="1600" dirty="0" err="1"/>
              <a:t>skilletranfo</a:t>
            </a:r>
            <a:r>
              <a:rPr lang="da-DK" sz="1600" dirty="0"/>
              <a:t>(udstyr er delvis indkøbt – se stykliste)</a:t>
            </a:r>
          </a:p>
          <a:p>
            <a:pPr marL="342900" indent="-342900">
              <a:buFont typeface="+mj-lt"/>
              <a:buAutoNum type="arabicPeriod"/>
            </a:pPr>
            <a:r>
              <a:rPr lang="da-DK" sz="1600" dirty="0"/>
              <a:t>Montering af </a:t>
            </a:r>
            <a:r>
              <a:rPr lang="da-DK" sz="1600" dirty="0" err="1"/>
              <a:t>Alu</a:t>
            </a:r>
            <a:r>
              <a:rPr lang="da-DK" sz="1600" dirty="0"/>
              <a:t> </a:t>
            </a:r>
            <a:r>
              <a:rPr lang="da-DK" sz="1600" dirty="0" err="1"/>
              <a:t>bimini</a:t>
            </a:r>
            <a:r>
              <a:rPr lang="da-DK" sz="1600" dirty="0"/>
              <a:t> top, </a:t>
            </a:r>
            <a:r>
              <a:rPr lang="da-DK" sz="1600" dirty="0" err="1"/>
              <a:t>incl</a:t>
            </a:r>
            <a:r>
              <a:rPr lang="da-DK" sz="1600" dirty="0"/>
              <a:t>. </a:t>
            </a:r>
            <a:r>
              <a:rPr lang="da-DK" sz="1600" dirty="0" err="1"/>
              <a:t>diverser</a:t>
            </a:r>
            <a:r>
              <a:rPr lang="da-DK" sz="1600" dirty="0"/>
              <a:t> antenner radar osv.</a:t>
            </a:r>
          </a:p>
          <a:p>
            <a:pPr marL="342900" indent="-342900">
              <a:buFont typeface="+mj-lt"/>
              <a:buAutoNum type="arabicPeriod"/>
            </a:pPr>
            <a:r>
              <a:rPr lang="da-DK" sz="1600" dirty="0"/>
              <a:t>Kraftig sprayhood monteres i bådens stævn.</a:t>
            </a:r>
          </a:p>
          <a:p>
            <a:pPr marL="342900" indent="-342900">
              <a:buFont typeface="+mj-lt"/>
              <a:buAutoNum type="arabicPeriod"/>
            </a:pPr>
            <a:endParaRPr lang="da-DK" sz="1600" dirty="0"/>
          </a:p>
          <a:p>
            <a:r>
              <a:rPr lang="da-DK" sz="1600" dirty="0"/>
              <a:t>Tilbud på ovenstående opgaver ønskes kun på 1 </a:t>
            </a:r>
            <a:r>
              <a:rPr lang="da-DK" sz="1600" dirty="0" err="1"/>
              <a:t>stk</a:t>
            </a:r>
            <a:r>
              <a:rPr lang="da-DK" sz="1600" dirty="0"/>
              <a:t> jolle.</a:t>
            </a:r>
          </a:p>
          <a:p>
            <a:endParaRPr lang="da-DK" sz="1600" dirty="0"/>
          </a:p>
          <a:p>
            <a:r>
              <a:rPr lang="da-DK" sz="1400" b="1" dirty="0">
                <a:solidFill>
                  <a:srgbClr val="FF0000"/>
                </a:solidFill>
              </a:rPr>
              <a:t>Efterfølgende billedmateriale og styklister, er tiltænkt som en guideline for at komme videre med tilbudsgivningen på opgaven. Raymarine instrumenter er valgt, da jollerne allerede er bestykket med komponenter fra Raymarine og vi skal have mulighed for integration med disse nuværende systemer. </a:t>
            </a:r>
          </a:p>
        </p:txBody>
      </p:sp>
    </p:spTree>
    <p:extLst>
      <p:ext uri="{BB962C8B-B14F-4D97-AF65-F5344CB8AC3E}">
        <p14:creationId xmlns:p14="http://schemas.microsoft.com/office/powerpoint/2010/main" val="299770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C90AB40A-C8A1-48E2-A164-48D5029F02DD}"/>
              </a:ext>
            </a:extLst>
          </p:cNvPr>
          <p:cNvSpPr txBox="1"/>
          <p:nvPr/>
        </p:nvSpPr>
        <p:spPr>
          <a:xfrm>
            <a:off x="0" y="131293"/>
            <a:ext cx="12192000" cy="1261884"/>
          </a:xfrm>
          <a:prstGeom prst="rect">
            <a:avLst/>
          </a:prstGeom>
          <a:noFill/>
        </p:spPr>
        <p:txBody>
          <a:bodyPr wrap="square" rtlCol="0">
            <a:spAutoFit/>
          </a:bodyPr>
          <a:lstStyle/>
          <a:p>
            <a:pPr algn="ctr"/>
            <a:r>
              <a:rPr lang="da-DK" sz="2000" b="1" u="sng" dirty="0"/>
              <a:t>Øvelsesjoller Skarø, Drejø og Bjørnø – Opgave 01</a:t>
            </a:r>
          </a:p>
          <a:p>
            <a:pPr algn="ctr"/>
            <a:endParaRPr lang="da-DK" sz="2000" b="1" u="sng" dirty="0"/>
          </a:p>
          <a:p>
            <a:pPr algn="ctr"/>
            <a:r>
              <a:rPr lang="da-DK" b="1" dirty="0"/>
              <a:t>Ombygning af eksisterende styrerpult, så den kan rumme 1 </a:t>
            </a:r>
            <a:r>
              <a:rPr lang="da-DK" b="1" dirty="0" err="1"/>
              <a:t>stk</a:t>
            </a:r>
            <a:r>
              <a:rPr lang="da-DK" b="1" dirty="0"/>
              <a:t> kortplotter 12/9 tommer, VHF radio, lille </a:t>
            </a:r>
            <a:r>
              <a:rPr lang="da-DK" b="1" dirty="0" err="1"/>
              <a:t>elpanel</a:t>
            </a:r>
            <a:r>
              <a:rPr lang="da-DK" b="1" dirty="0"/>
              <a:t> til lanterner, Motorinstrumenter, rorvinkelindikator, autopilotenhed, </a:t>
            </a:r>
            <a:r>
              <a:rPr lang="da-DK" b="1" dirty="0" err="1"/>
              <a:t>tillerstyring</a:t>
            </a:r>
            <a:r>
              <a:rPr lang="da-DK" b="1" dirty="0"/>
              <a:t> og boks til datalogning (</a:t>
            </a:r>
            <a:r>
              <a:rPr lang="da-DK" b="1" dirty="0" err="1"/>
              <a:t>fibo</a:t>
            </a:r>
            <a:r>
              <a:rPr lang="da-DK" b="1" dirty="0"/>
              <a:t> 250x200150mm)</a:t>
            </a:r>
          </a:p>
        </p:txBody>
      </p:sp>
      <p:pic>
        <p:nvPicPr>
          <p:cNvPr id="3" name="Billede 2">
            <a:extLst>
              <a:ext uri="{FF2B5EF4-FFF2-40B4-BE49-F238E27FC236}">
                <a16:creationId xmlns:a16="http://schemas.microsoft.com/office/drawing/2014/main" id="{3DC665DF-7172-41F1-8A4E-4D63F2AC9274}"/>
              </a:ext>
            </a:extLst>
          </p:cNvPr>
          <p:cNvPicPr>
            <a:picLocks noChangeAspect="1"/>
          </p:cNvPicPr>
          <p:nvPr/>
        </p:nvPicPr>
        <p:blipFill>
          <a:blip r:embed="rId2"/>
          <a:stretch>
            <a:fillRect/>
          </a:stretch>
        </p:blipFill>
        <p:spPr>
          <a:xfrm>
            <a:off x="1419162" y="1616926"/>
            <a:ext cx="3834329" cy="5109781"/>
          </a:xfrm>
          <a:prstGeom prst="rect">
            <a:avLst/>
          </a:prstGeom>
        </p:spPr>
      </p:pic>
      <p:pic>
        <p:nvPicPr>
          <p:cNvPr id="4" name="Billede 3">
            <a:extLst>
              <a:ext uri="{FF2B5EF4-FFF2-40B4-BE49-F238E27FC236}">
                <a16:creationId xmlns:a16="http://schemas.microsoft.com/office/drawing/2014/main" id="{9BE58901-97AA-4DEE-98BC-D15D0F02C575}"/>
              </a:ext>
            </a:extLst>
          </p:cNvPr>
          <p:cNvPicPr>
            <a:picLocks noChangeAspect="1"/>
          </p:cNvPicPr>
          <p:nvPr/>
        </p:nvPicPr>
        <p:blipFill>
          <a:blip r:embed="rId3"/>
          <a:stretch>
            <a:fillRect/>
          </a:stretch>
        </p:blipFill>
        <p:spPr>
          <a:xfrm>
            <a:off x="8173617" y="1616926"/>
            <a:ext cx="3834328" cy="5109781"/>
          </a:xfrm>
          <a:prstGeom prst="rect">
            <a:avLst/>
          </a:prstGeom>
        </p:spPr>
      </p:pic>
      <p:sp>
        <p:nvSpPr>
          <p:cNvPr id="5" name="Tekstfelt 4">
            <a:extLst>
              <a:ext uri="{FF2B5EF4-FFF2-40B4-BE49-F238E27FC236}">
                <a16:creationId xmlns:a16="http://schemas.microsoft.com/office/drawing/2014/main" id="{FAF8853E-598D-4C80-B2E6-19276C6D943F}"/>
              </a:ext>
            </a:extLst>
          </p:cNvPr>
          <p:cNvSpPr txBox="1"/>
          <p:nvPr/>
        </p:nvSpPr>
        <p:spPr>
          <a:xfrm>
            <a:off x="184055" y="1616926"/>
            <a:ext cx="1594624" cy="923330"/>
          </a:xfrm>
          <a:prstGeom prst="rect">
            <a:avLst/>
          </a:prstGeom>
          <a:noFill/>
        </p:spPr>
        <p:txBody>
          <a:bodyPr wrap="square" rtlCol="0">
            <a:spAutoFit/>
          </a:bodyPr>
          <a:lstStyle/>
          <a:p>
            <a:r>
              <a:rPr lang="da-DK" b="1" dirty="0"/>
              <a:t>Nuværende design af styrepult</a:t>
            </a:r>
          </a:p>
        </p:txBody>
      </p:sp>
      <p:sp>
        <p:nvSpPr>
          <p:cNvPr id="6" name="Tekstfelt 5">
            <a:extLst>
              <a:ext uri="{FF2B5EF4-FFF2-40B4-BE49-F238E27FC236}">
                <a16:creationId xmlns:a16="http://schemas.microsoft.com/office/drawing/2014/main" id="{07B15946-7555-4608-AD2F-3A63C0EDAF0F}"/>
              </a:ext>
            </a:extLst>
          </p:cNvPr>
          <p:cNvSpPr txBox="1"/>
          <p:nvPr/>
        </p:nvSpPr>
        <p:spPr>
          <a:xfrm>
            <a:off x="6203762" y="1516565"/>
            <a:ext cx="1887885" cy="3693319"/>
          </a:xfrm>
          <a:prstGeom prst="rect">
            <a:avLst/>
          </a:prstGeom>
          <a:noFill/>
        </p:spPr>
        <p:txBody>
          <a:bodyPr wrap="square" rtlCol="0">
            <a:spAutoFit/>
          </a:bodyPr>
          <a:lstStyle/>
          <a:p>
            <a:r>
              <a:rPr lang="da-DK" b="1" dirty="0"/>
              <a:t>Design af pult efter ombygning. Med plads til ændringer – Vigtigt er det, at plotter er skærmet fra sollys og regn.</a:t>
            </a:r>
          </a:p>
          <a:p>
            <a:endParaRPr lang="da-DK" b="1" dirty="0"/>
          </a:p>
          <a:p>
            <a:r>
              <a:rPr lang="da-DK" b="1" dirty="0"/>
              <a:t>Placering af magnetkompas fastsættes senere.</a:t>
            </a:r>
          </a:p>
        </p:txBody>
      </p:sp>
    </p:spTree>
    <p:extLst>
      <p:ext uri="{BB962C8B-B14F-4D97-AF65-F5344CB8AC3E}">
        <p14:creationId xmlns:p14="http://schemas.microsoft.com/office/powerpoint/2010/main" val="230133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71B23306-46BC-4DBF-B1B9-15E95600002E}"/>
              </a:ext>
            </a:extLst>
          </p:cNvPr>
          <p:cNvPicPr>
            <a:picLocks noChangeAspect="1"/>
          </p:cNvPicPr>
          <p:nvPr/>
        </p:nvPicPr>
        <p:blipFill>
          <a:blip r:embed="rId2"/>
          <a:stretch>
            <a:fillRect/>
          </a:stretch>
        </p:blipFill>
        <p:spPr>
          <a:xfrm>
            <a:off x="7039378" y="376619"/>
            <a:ext cx="4580952" cy="6104762"/>
          </a:xfrm>
          <a:prstGeom prst="rect">
            <a:avLst/>
          </a:prstGeom>
        </p:spPr>
      </p:pic>
      <p:pic>
        <p:nvPicPr>
          <p:cNvPr id="3" name="Billede 2">
            <a:extLst>
              <a:ext uri="{FF2B5EF4-FFF2-40B4-BE49-F238E27FC236}">
                <a16:creationId xmlns:a16="http://schemas.microsoft.com/office/drawing/2014/main" id="{53D20A77-E6FD-408B-A818-7DC7B90301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5396" y="376619"/>
            <a:ext cx="4043150" cy="6104762"/>
          </a:xfrm>
          <a:prstGeom prst="rect">
            <a:avLst/>
          </a:prstGeom>
        </p:spPr>
      </p:pic>
      <p:sp>
        <p:nvSpPr>
          <p:cNvPr id="4" name="Tekstfelt 3">
            <a:extLst>
              <a:ext uri="{FF2B5EF4-FFF2-40B4-BE49-F238E27FC236}">
                <a16:creationId xmlns:a16="http://schemas.microsoft.com/office/drawing/2014/main" id="{056B469E-BFFA-4A44-87E1-3A24E75BD225}"/>
              </a:ext>
            </a:extLst>
          </p:cNvPr>
          <p:cNvSpPr txBox="1"/>
          <p:nvPr/>
        </p:nvSpPr>
        <p:spPr>
          <a:xfrm>
            <a:off x="4672361" y="568712"/>
            <a:ext cx="2475571" cy="2031325"/>
          </a:xfrm>
          <a:prstGeom prst="rect">
            <a:avLst/>
          </a:prstGeom>
          <a:noFill/>
        </p:spPr>
        <p:txBody>
          <a:bodyPr wrap="square" rtlCol="0">
            <a:spAutoFit/>
          </a:bodyPr>
          <a:lstStyle/>
          <a:p>
            <a:r>
              <a:rPr lang="da-DK" b="1" dirty="0"/>
              <a:t>På front eller side, skal der gøres plads til en vandtæt dæksluge (type </a:t>
            </a:r>
            <a:r>
              <a:rPr lang="da-DK" b="1" dirty="0" err="1"/>
              <a:t>Moonlight</a:t>
            </a:r>
            <a:r>
              <a:rPr lang="da-DK" b="1" dirty="0"/>
              <a:t> eller </a:t>
            </a:r>
            <a:r>
              <a:rPr lang="da-DK" b="1" dirty="0" err="1"/>
              <a:t>lewmar</a:t>
            </a:r>
            <a:r>
              <a:rPr lang="da-DK" b="1" dirty="0"/>
              <a:t>), for adgang til elektriske installationer og </a:t>
            </a:r>
            <a:r>
              <a:rPr lang="da-DK" b="1" dirty="0" err="1"/>
              <a:t>fibo</a:t>
            </a:r>
            <a:r>
              <a:rPr lang="da-DK" b="1" dirty="0"/>
              <a:t> boks. </a:t>
            </a:r>
          </a:p>
        </p:txBody>
      </p:sp>
    </p:spTree>
    <p:extLst>
      <p:ext uri="{BB962C8B-B14F-4D97-AF65-F5344CB8AC3E}">
        <p14:creationId xmlns:p14="http://schemas.microsoft.com/office/powerpoint/2010/main" val="149245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D436E47-CD7C-432C-8F1D-DB01BC80C8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64"/>
          <a:stretch/>
        </p:blipFill>
        <p:spPr>
          <a:xfrm>
            <a:off x="5796462" y="271959"/>
            <a:ext cx="5341591" cy="4543070"/>
          </a:xfrm>
          <a:prstGeom prst="rect">
            <a:avLst/>
          </a:prstGeom>
        </p:spPr>
      </p:pic>
      <p:pic>
        <p:nvPicPr>
          <p:cNvPr id="8" name="Billede 7">
            <a:extLst>
              <a:ext uri="{FF2B5EF4-FFF2-40B4-BE49-F238E27FC236}">
                <a16:creationId xmlns:a16="http://schemas.microsoft.com/office/drawing/2014/main" id="{2930D1EC-8587-42AC-8431-02EA4A186B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0057" y="271959"/>
            <a:ext cx="4153848" cy="6360195"/>
          </a:xfrm>
          <a:prstGeom prst="rect">
            <a:avLst/>
          </a:prstGeom>
        </p:spPr>
      </p:pic>
      <p:sp>
        <p:nvSpPr>
          <p:cNvPr id="9" name="Tekstfelt 8">
            <a:extLst>
              <a:ext uri="{FF2B5EF4-FFF2-40B4-BE49-F238E27FC236}">
                <a16:creationId xmlns:a16="http://schemas.microsoft.com/office/drawing/2014/main" id="{B5CA0785-746E-4336-A9AB-FBDCDC5F7BA4}"/>
              </a:ext>
            </a:extLst>
          </p:cNvPr>
          <p:cNvSpPr txBox="1"/>
          <p:nvPr/>
        </p:nvSpPr>
        <p:spPr>
          <a:xfrm>
            <a:off x="5688055" y="4815029"/>
            <a:ext cx="5011086" cy="2062103"/>
          </a:xfrm>
          <a:prstGeom prst="rect">
            <a:avLst/>
          </a:prstGeom>
          <a:noFill/>
        </p:spPr>
        <p:txBody>
          <a:bodyPr wrap="square" rtlCol="0">
            <a:spAutoFit/>
          </a:bodyPr>
          <a:lstStyle/>
          <a:p>
            <a:r>
              <a:rPr lang="da-DK" sz="1600" b="1" dirty="0"/>
              <a:t>Fremstilling og/eller montering af  aluminiums </a:t>
            </a:r>
            <a:r>
              <a:rPr lang="da-DK" sz="1600" b="1" dirty="0" err="1"/>
              <a:t>Bimini</a:t>
            </a:r>
            <a:r>
              <a:rPr lang="da-DK" sz="1600" b="1" dirty="0"/>
              <a:t>-top over styrepulten. Med beslag på taget til radar, antenner og lanterner. Og beslag for afstivning/støtte på styrepult. (Type fra Pro Zero/TUCO eller lign))</a:t>
            </a:r>
          </a:p>
          <a:p>
            <a:pPr marL="285750" indent="-285750">
              <a:buFont typeface="Arial" panose="020B0604020202020204" pitchFamily="34" charset="0"/>
              <a:buChar char="•"/>
            </a:pPr>
            <a:r>
              <a:rPr lang="da-DK" sz="1600" b="1" dirty="0"/>
              <a:t>Højde over dæk = 2,1 meter</a:t>
            </a:r>
          </a:p>
          <a:p>
            <a:pPr marL="285750" indent="-285750">
              <a:buFont typeface="Arial" panose="020B0604020202020204" pitchFamily="34" charset="0"/>
              <a:buChar char="•"/>
            </a:pPr>
            <a:r>
              <a:rPr lang="da-DK" sz="1600" b="1" dirty="0"/>
              <a:t>Tagflade (cirka </a:t>
            </a:r>
            <a:r>
              <a:rPr lang="da-DK" sz="1600" b="1" dirty="0" err="1"/>
              <a:t>LxB</a:t>
            </a:r>
            <a:r>
              <a:rPr lang="da-DK" sz="1600" b="1" dirty="0"/>
              <a:t>) = 2.0 x 1.5 meter</a:t>
            </a:r>
          </a:p>
          <a:p>
            <a:pPr marL="285750" indent="-285750">
              <a:buFont typeface="Arial" panose="020B0604020202020204" pitchFamily="34" charset="0"/>
              <a:buChar char="•"/>
            </a:pPr>
            <a:r>
              <a:rPr lang="da-DK" sz="1600" b="1" dirty="0"/>
              <a:t>Materiale, rør i marinealuminium.</a:t>
            </a:r>
          </a:p>
          <a:p>
            <a:pPr marL="285750" indent="-285750">
              <a:buFont typeface="Arial" panose="020B0604020202020204" pitchFamily="34" charset="0"/>
              <a:buChar char="•"/>
            </a:pPr>
            <a:r>
              <a:rPr lang="da-DK" sz="1600" b="1" dirty="0"/>
              <a:t>Kraftig </a:t>
            </a:r>
            <a:r>
              <a:rPr lang="da-DK" sz="1600" b="1" dirty="0" err="1"/>
              <a:t>pressening</a:t>
            </a:r>
            <a:r>
              <a:rPr lang="da-DK" sz="1600" b="1" dirty="0"/>
              <a:t> på toppen.</a:t>
            </a:r>
          </a:p>
        </p:txBody>
      </p:sp>
    </p:spTree>
    <p:extLst>
      <p:ext uri="{BB962C8B-B14F-4D97-AF65-F5344CB8AC3E}">
        <p14:creationId xmlns:p14="http://schemas.microsoft.com/office/powerpoint/2010/main" val="311842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7C75BA07-03AF-4564-9935-8345BEF7C6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5894" y="324500"/>
            <a:ext cx="4050867" cy="6076300"/>
          </a:xfrm>
          <a:prstGeom prst="rect">
            <a:avLst/>
          </a:prstGeom>
        </p:spPr>
      </p:pic>
      <p:sp>
        <p:nvSpPr>
          <p:cNvPr id="3" name="Ellipse 2">
            <a:extLst>
              <a:ext uri="{FF2B5EF4-FFF2-40B4-BE49-F238E27FC236}">
                <a16:creationId xmlns:a16="http://schemas.microsoft.com/office/drawing/2014/main" id="{6372C2D8-3283-4BB0-B518-2C83B571CA44}"/>
              </a:ext>
            </a:extLst>
          </p:cNvPr>
          <p:cNvSpPr/>
          <p:nvPr/>
        </p:nvSpPr>
        <p:spPr>
          <a:xfrm>
            <a:off x="732188" y="3965597"/>
            <a:ext cx="1654395" cy="28924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8B72A96E-79FE-4B12-BDCC-7D55A57DD807}"/>
              </a:ext>
            </a:extLst>
          </p:cNvPr>
          <p:cNvSpPr txBox="1"/>
          <p:nvPr/>
        </p:nvSpPr>
        <p:spPr>
          <a:xfrm>
            <a:off x="4796194" y="167255"/>
            <a:ext cx="6394036" cy="923330"/>
          </a:xfrm>
          <a:prstGeom prst="rect">
            <a:avLst/>
          </a:prstGeom>
          <a:noFill/>
        </p:spPr>
        <p:txBody>
          <a:bodyPr wrap="square" rtlCol="0">
            <a:spAutoFit/>
          </a:bodyPr>
          <a:lstStyle/>
          <a:p>
            <a:r>
              <a:rPr lang="da-DK" b="1" dirty="0"/>
              <a:t>Agterste 2 sektioner af tofterne, skæres væk i både styrbord og bagbord side. Dette for at give mere plads omkring styrepult.</a:t>
            </a:r>
          </a:p>
          <a:p>
            <a:r>
              <a:rPr lang="da-DK" b="1" dirty="0"/>
              <a:t>Der afsluttes med glasfiber og maling.</a:t>
            </a:r>
          </a:p>
        </p:txBody>
      </p:sp>
      <p:pic>
        <p:nvPicPr>
          <p:cNvPr id="5" name="Billede 4">
            <a:extLst>
              <a:ext uri="{FF2B5EF4-FFF2-40B4-BE49-F238E27FC236}">
                <a16:creationId xmlns:a16="http://schemas.microsoft.com/office/drawing/2014/main" id="{72A598D4-35F5-4106-85AF-8D076B6C65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6617" y="2161275"/>
            <a:ext cx="4592027" cy="3446312"/>
          </a:xfrm>
          <a:prstGeom prst="rect">
            <a:avLst/>
          </a:prstGeom>
        </p:spPr>
      </p:pic>
      <p:pic>
        <p:nvPicPr>
          <p:cNvPr id="6" name="Billede 5">
            <a:extLst>
              <a:ext uri="{FF2B5EF4-FFF2-40B4-BE49-F238E27FC236}">
                <a16:creationId xmlns:a16="http://schemas.microsoft.com/office/drawing/2014/main" id="{E92DC629-AB73-42E7-8F1E-FB9CF83BDA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6617" y="5808156"/>
            <a:ext cx="5060993" cy="592644"/>
          </a:xfrm>
          <a:prstGeom prst="rect">
            <a:avLst/>
          </a:prstGeom>
        </p:spPr>
      </p:pic>
      <p:pic>
        <p:nvPicPr>
          <p:cNvPr id="7" name="Billede 6">
            <a:extLst>
              <a:ext uri="{FF2B5EF4-FFF2-40B4-BE49-F238E27FC236}">
                <a16:creationId xmlns:a16="http://schemas.microsoft.com/office/drawing/2014/main" id="{A96A7ADF-E0B3-43BF-A280-6B336254620D}"/>
              </a:ext>
            </a:extLst>
          </p:cNvPr>
          <p:cNvPicPr>
            <a:picLocks noChangeAspect="1"/>
          </p:cNvPicPr>
          <p:nvPr/>
        </p:nvPicPr>
        <p:blipFill>
          <a:blip r:embed="rId5"/>
          <a:stretch>
            <a:fillRect/>
          </a:stretch>
        </p:blipFill>
        <p:spPr>
          <a:xfrm>
            <a:off x="7770867" y="3429000"/>
            <a:ext cx="2334970" cy="646232"/>
          </a:xfrm>
          <a:prstGeom prst="rect">
            <a:avLst/>
          </a:prstGeom>
        </p:spPr>
      </p:pic>
      <p:sp>
        <p:nvSpPr>
          <p:cNvPr id="8" name="Ellipse 7">
            <a:extLst>
              <a:ext uri="{FF2B5EF4-FFF2-40B4-BE49-F238E27FC236}">
                <a16:creationId xmlns:a16="http://schemas.microsoft.com/office/drawing/2014/main" id="{E1B7BBF2-6E48-40AD-909E-80B6D89B153A}"/>
              </a:ext>
            </a:extLst>
          </p:cNvPr>
          <p:cNvSpPr/>
          <p:nvPr/>
        </p:nvSpPr>
        <p:spPr>
          <a:xfrm>
            <a:off x="2531327" y="3636438"/>
            <a:ext cx="200852" cy="2313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565E6CB2-9A52-4698-93A9-54CE3B861E21}"/>
              </a:ext>
            </a:extLst>
          </p:cNvPr>
          <p:cNvSpPr/>
          <p:nvPr/>
        </p:nvSpPr>
        <p:spPr>
          <a:xfrm>
            <a:off x="2531327" y="5018618"/>
            <a:ext cx="200852" cy="2313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7828B5BB-1195-4FFB-8C0D-C9BD13DA60CA}"/>
              </a:ext>
            </a:extLst>
          </p:cNvPr>
          <p:cNvSpPr txBox="1"/>
          <p:nvPr/>
        </p:nvSpPr>
        <p:spPr>
          <a:xfrm>
            <a:off x="4671152" y="5607587"/>
            <a:ext cx="2233175" cy="307777"/>
          </a:xfrm>
          <a:prstGeom prst="rect">
            <a:avLst/>
          </a:prstGeom>
          <a:noFill/>
        </p:spPr>
        <p:txBody>
          <a:bodyPr wrap="none" rtlCol="0">
            <a:spAutoFit/>
          </a:bodyPr>
          <a:lstStyle/>
          <a:p>
            <a:r>
              <a:rPr lang="da-DK" sz="1400" b="1" dirty="0">
                <a:solidFill>
                  <a:srgbClr val="FF0000"/>
                </a:solidFill>
              </a:rPr>
              <a:t>Placering støtter </a:t>
            </a:r>
            <a:r>
              <a:rPr lang="da-DK" sz="1400" b="1" dirty="0" err="1">
                <a:solidFill>
                  <a:srgbClr val="FF0000"/>
                </a:solidFill>
              </a:rPr>
              <a:t>bimini</a:t>
            </a:r>
            <a:r>
              <a:rPr lang="da-DK" sz="1400" b="1" dirty="0">
                <a:solidFill>
                  <a:srgbClr val="FF0000"/>
                </a:solidFill>
              </a:rPr>
              <a:t>-top</a:t>
            </a:r>
          </a:p>
        </p:txBody>
      </p:sp>
      <p:cxnSp>
        <p:nvCxnSpPr>
          <p:cNvPr id="12" name="Lige pilforbindelse 11">
            <a:extLst>
              <a:ext uri="{FF2B5EF4-FFF2-40B4-BE49-F238E27FC236}">
                <a16:creationId xmlns:a16="http://schemas.microsoft.com/office/drawing/2014/main" id="{E2E3F4A6-CB6C-4BD6-A464-8EB7701626B0}"/>
              </a:ext>
            </a:extLst>
          </p:cNvPr>
          <p:cNvCxnSpPr>
            <a:cxnSpLocks/>
          </p:cNvCxnSpPr>
          <p:nvPr/>
        </p:nvCxnSpPr>
        <p:spPr>
          <a:xfrm flipH="1" flipV="1">
            <a:off x="2732179" y="3867793"/>
            <a:ext cx="2478800" cy="16867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Lige pilforbindelse 16">
            <a:extLst>
              <a:ext uri="{FF2B5EF4-FFF2-40B4-BE49-F238E27FC236}">
                <a16:creationId xmlns:a16="http://schemas.microsoft.com/office/drawing/2014/main" id="{E8BF2BA8-06CF-40F6-A474-FE47FF47628C}"/>
              </a:ext>
            </a:extLst>
          </p:cNvPr>
          <p:cNvCxnSpPr>
            <a:cxnSpLocks/>
          </p:cNvCxnSpPr>
          <p:nvPr/>
        </p:nvCxnSpPr>
        <p:spPr>
          <a:xfrm flipH="1">
            <a:off x="1559385" y="418641"/>
            <a:ext cx="3236809" cy="34491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43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F8C20DA0-2FBC-4343-BF34-5264EE284382}"/>
              </a:ext>
            </a:extLst>
          </p:cNvPr>
          <p:cNvSpPr txBox="1"/>
          <p:nvPr/>
        </p:nvSpPr>
        <p:spPr>
          <a:xfrm>
            <a:off x="1791524" y="0"/>
            <a:ext cx="6836295" cy="707886"/>
          </a:xfrm>
          <a:prstGeom prst="rect">
            <a:avLst/>
          </a:prstGeom>
          <a:noFill/>
        </p:spPr>
        <p:txBody>
          <a:bodyPr wrap="none" rtlCol="0">
            <a:spAutoFit/>
          </a:bodyPr>
          <a:lstStyle/>
          <a:p>
            <a:pPr algn="ctr"/>
            <a:r>
              <a:rPr lang="da-DK" sz="2000" b="1" dirty="0"/>
              <a:t>Opgave 01</a:t>
            </a:r>
          </a:p>
          <a:p>
            <a:pPr algn="ctr"/>
            <a:r>
              <a:rPr lang="da-DK" sz="2000" b="1" dirty="0" err="1"/>
              <a:t>Styk-liste</a:t>
            </a:r>
            <a:r>
              <a:rPr lang="da-DK" sz="2000" b="1" dirty="0"/>
              <a:t> på Raymarine Instrumenter til montering på fartøjet:</a:t>
            </a:r>
          </a:p>
        </p:txBody>
      </p:sp>
      <p:graphicFrame>
        <p:nvGraphicFramePr>
          <p:cNvPr id="4" name="Tabel 4">
            <a:extLst>
              <a:ext uri="{FF2B5EF4-FFF2-40B4-BE49-F238E27FC236}">
                <a16:creationId xmlns:a16="http://schemas.microsoft.com/office/drawing/2014/main" id="{2F77B7C6-38FC-48C2-B81A-E7F8A7272AED}"/>
              </a:ext>
            </a:extLst>
          </p:cNvPr>
          <p:cNvGraphicFramePr>
            <a:graphicFrameLocks noGrp="1"/>
          </p:cNvGraphicFramePr>
          <p:nvPr>
            <p:extLst>
              <p:ext uri="{D42A27DB-BD31-4B8C-83A1-F6EECF244321}">
                <p14:modId xmlns:p14="http://schemas.microsoft.com/office/powerpoint/2010/main" val="1190256640"/>
              </p:ext>
            </p:extLst>
          </p:nvPr>
        </p:nvGraphicFramePr>
        <p:xfrm>
          <a:off x="649995" y="858520"/>
          <a:ext cx="11109346" cy="5730240"/>
        </p:xfrm>
        <a:graphic>
          <a:graphicData uri="http://schemas.openxmlformats.org/drawingml/2006/table">
            <a:tbl>
              <a:tblPr firstRow="1" bandRow="1">
                <a:tableStyleId>{5C22544A-7EE6-4342-B048-85BDC9FD1C3A}</a:tableStyleId>
              </a:tblPr>
              <a:tblGrid>
                <a:gridCol w="3062518">
                  <a:extLst>
                    <a:ext uri="{9D8B030D-6E8A-4147-A177-3AD203B41FA5}">
                      <a16:colId xmlns:a16="http://schemas.microsoft.com/office/drawing/2014/main" val="606133957"/>
                    </a:ext>
                  </a:extLst>
                </a:gridCol>
                <a:gridCol w="3915041">
                  <a:extLst>
                    <a:ext uri="{9D8B030D-6E8A-4147-A177-3AD203B41FA5}">
                      <a16:colId xmlns:a16="http://schemas.microsoft.com/office/drawing/2014/main" val="227320387"/>
                    </a:ext>
                  </a:extLst>
                </a:gridCol>
                <a:gridCol w="1354450">
                  <a:extLst>
                    <a:ext uri="{9D8B030D-6E8A-4147-A177-3AD203B41FA5}">
                      <a16:colId xmlns:a16="http://schemas.microsoft.com/office/drawing/2014/main" val="1377770457"/>
                    </a:ext>
                  </a:extLst>
                </a:gridCol>
                <a:gridCol w="2777337">
                  <a:extLst>
                    <a:ext uri="{9D8B030D-6E8A-4147-A177-3AD203B41FA5}">
                      <a16:colId xmlns:a16="http://schemas.microsoft.com/office/drawing/2014/main" val="3595721227"/>
                    </a:ext>
                  </a:extLst>
                </a:gridCol>
              </a:tblGrid>
              <a:tr h="370840">
                <a:tc>
                  <a:txBody>
                    <a:bodyPr/>
                    <a:lstStyle/>
                    <a:p>
                      <a:r>
                        <a:rPr lang="da-DK" dirty="0"/>
                        <a:t>Komponent</a:t>
                      </a:r>
                    </a:p>
                  </a:txBody>
                  <a:tcPr/>
                </a:tc>
                <a:tc>
                  <a:txBody>
                    <a:bodyPr/>
                    <a:lstStyle/>
                    <a:p>
                      <a:r>
                        <a:rPr lang="da-DK" dirty="0"/>
                        <a:t>Model</a:t>
                      </a:r>
                    </a:p>
                  </a:txBody>
                  <a:tcPr/>
                </a:tc>
                <a:tc>
                  <a:txBody>
                    <a:bodyPr/>
                    <a:lstStyle/>
                    <a:p>
                      <a:r>
                        <a:rPr lang="da-DK" dirty="0"/>
                        <a:t>listepris</a:t>
                      </a:r>
                    </a:p>
                  </a:txBody>
                  <a:tcPr/>
                </a:tc>
                <a:tc>
                  <a:txBody>
                    <a:bodyPr/>
                    <a:lstStyle/>
                    <a:p>
                      <a:r>
                        <a:rPr lang="da-DK" dirty="0"/>
                        <a:t>note</a:t>
                      </a:r>
                    </a:p>
                  </a:txBody>
                  <a:tcPr/>
                </a:tc>
                <a:extLst>
                  <a:ext uri="{0D108BD9-81ED-4DB2-BD59-A6C34878D82A}">
                    <a16:rowId xmlns:a16="http://schemas.microsoft.com/office/drawing/2014/main" val="3602777015"/>
                  </a:ext>
                </a:extLst>
              </a:tr>
              <a:tr h="370840">
                <a:tc>
                  <a:txBody>
                    <a:bodyPr/>
                    <a:lstStyle/>
                    <a:p>
                      <a:r>
                        <a:rPr lang="da-DK" dirty="0"/>
                        <a:t>Radar</a:t>
                      </a:r>
                    </a:p>
                  </a:txBody>
                  <a:tcPr/>
                </a:tc>
                <a:tc>
                  <a:txBody>
                    <a:bodyPr/>
                    <a:lstStyle/>
                    <a:p>
                      <a:r>
                        <a:rPr lang="da-DK" dirty="0"/>
                        <a:t>Quantum2 </a:t>
                      </a:r>
                      <a:r>
                        <a:rPr lang="da-DK" dirty="0" err="1"/>
                        <a:t>Chirp</a:t>
                      </a:r>
                      <a:r>
                        <a:rPr lang="da-DK" dirty="0"/>
                        <a:t> Q24C</a:t>
                      </a:r>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3908320418"/>
                  </a:ext>
                </a:extLst>
              </a:tr>
              <a:tr h="370840">
                <a:tc>
                  <a:txBody>
                    <a:bodyPr/>
                    <a:lstStyle/>
                    <a:p>
                      <a:r>
                        <a:rPr lang="da-DK" dirty="0"/>
                        <a:t>GPS kompas</a:t>
                      </a:r>
                    </a:p>
                  </a:txBody>
                  <a:tcPr/>
                </a:tc>
                <a:tc>
                  <a:txBody>
                    <a:bodyPr/>
                    <a:lstStyle/>
                    <a:p>
                      <a:pPr algn="l" fontAlgn="b"/>
                      <a:r>
                        <a:rPr lang="da-DK" sz="1800" b="0" i="0" u="none" strike="noStrike" dirty="0">
                          <a:solidFill>
                            <a:srgbClr val="000000"/>
                          </a:solidFill>
                          <a:effectLst/>
                          <a:latin typeface="Calibri" panose="020F0502020204030204" pitchFamily="34" charset="0"/>
                        </a:rPr>
                        <a:t>Raymarine RS 150 </a:t>
                      </a:r>
                    </a:p>
                  </a:txBody>
                  <a:tcPr marL="9525" marR="9525" marT="9525" marB="0" anchor="b"/>
                </a:tc>
                <a:tc>
                  <a:txBody>
                    <a:bodyPr/>
                    <a:lstStyle/>
                    <a:p>
                      <a:endParaRPr lang="da-DK"/>
                    </a:p>
                  </a:txBody>
                  <a:tcPr/>
                </a:tc>
                <a:tc>
                  <a:txBody>
                    <a:bodyPr/>
                    <a:lstStyle/>
                    <a:p>
                      <a:endParaRPr lang="da-DK"/>
                    </a:p>
                  </a:txBody>
                  <a:tcPr/>
                </a:tc>
                <a:extLst>
                  <a:ext uri="{0D108BD9-81ED-4DB2-BD59-A6C34878D82A}">
                    <a16:rowId xmlns:a16="http://schemas.microsoft.com/office/drawing/2014/main" val="550494453"/>
                  </a:ext>
                </a:extLst>
              </a:tr>
              <a:tr h="370840">
                <a:tc>
                  <a:txBody>
                    <a:bodyPr/>
                    <a:lstStyle/>
                    <a:p>
                      <a:r>
                        <a:rPr lang="da-DK" dirty="0"/>
                        <a:t>AIS</a:t>
                      </a:r>
                    </a:p>
                  </a:txBody>
                  <a:tcPr/>
                </a:tc>
                <a:tc>
                  <a:txBody>
                    <a:bodyPr/>
                    <a:lstStyle/>
                    <a:p>
                      <a:r>
                        <a:rPr lang="da-DK" dirty="0"/>
                        <a:t>Raymarine AIS 700 Class-B </a:t>
                      </a:r>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561169209"/>
                  </a:ext>
                </a:extLst>
              </a:tr>
              <a:tr h="370840">
                <a:tc>
                  <a:txBody>
                    <a:bodyPr/>
                    <a:lstStyle/>
                    <a:p>
                      <a:r>
                        <a:rPr lang="da-DK" dirty="0"/>
                        <a:t>VHF</a:t>
                      </a:r>
                    </a:p>
                  </a:txBody>
                  <a:tcPr/>
                </a:tc>
                <a:tc>
                  <a:txBody>
                    <a:bodyPr/>
                    <a:lstStyle/>
                    <a:p>
                      <a:r>
                        <a:rPr lang="da-DK" dirty="0"/>
                        <a:t>Raymarine VHF Ray63</a:t>
                      </a:r>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396453350"/>
                  </a:ext>
                </a:extLst>
              </a:tr>
              <a:tr h="370840">
                <a:tc>
                  <a:txBody>
                    <a:bodyPr/>
                    <a:lstStyle/>
                    <a:p>
                      <a:r>
                        <a:rPr lang="da-DK" dirty="0"/>
                        <a:t>Plotter</a:t>
                      </a:r>
                    </a:p>
                  </a:txBody>
                  <a:tcPr/>
                </a:tc>
                <a:tc>
                  <a:txBody>
                    <a:bodyPr/>
                    <a:lstStyle/>
                    <a:p>
                      <a:r>
                        <a:rPr lang="da-DK" dirty="0"/>
                        <a:t>Kortplotter </a:t>
                      </a:r>
                      <a:r>
                        <a:rPr lang="da-DK" dirty="0" err="1"/>
                        <a:t>Axiom</a:t>
                      </a:r>
                      <a:r>
                        <a:rPr lang="da-DK" dirty="0"/>
                        <a:t> 12‘’ </a:t>
                      </a:r>
                      <a:r>
                        <a:rPr lang="da-DK" dirty="0" err="1"/>
                        <a:t>incl</a:t>
                      </a:r>
                      <a:r>
                        <a:rPr lang="da-DK" dirty="0"/>
                        <a:t>. søkort </a:t>
                      </a:r>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2380833237"/>
                  </a:ext>
                </a:extLst>
              </a:tr>
              <a:tr h="370840">
                <a:tc>
                  <a:txBody>
                    <a:bodyPr/>
                    <a:lstStyle/>
                    <a:p>
                      <a:r>
                        <a:rPr lang="da-DK" dirty="0"/>
                        <a:t>Lod</a:t>
                      </a:r>
                    </a:p>
                  </a:txBody>
                  <a:tcPr/>
                </a:tc>
                <a:tc>
                  <a:txBody>
                    <a:bodyPr/>
                    <a:lstStyle/>
                    <a:p>
                      <a:r>
                        <a:rPr lang="da-DK" dirty="0"/>
                        <a:t>Ray xxx</a:t>
                      </a:r>
                    </a:p>
                  </a:txBody>
                  <a:tcPr/>
                </a:tc>
                <a:tc>
                  <a:txBody>
                    <a:bodyPr/>
                    <a:lstStyle/>
                    <a:p>
                      <a:endParaRPr lang="da-DK"/>
                    </a:p>
                  </a:txBody>
                  <a:tcPr/>
                </a:tc>
                <a:tc>
                  <a:txBody>
                    <a:bodyPr/>
                    <a:lstStyle/>
                    <a:p>
                      <a:r>
                        <a:rPr lang="da-DK" dirty="0"/>
                        <a:t>Lod og Temp.</a:t>
                      </a:r>
                    </a:p>
                  </a:txBody>
                  <a:tcPr/>
                </a:tc>
                <a:extLst>
                  <a:ext uri="{0D108BD9-81ED-4DB2-BD59-A6C34878D82A}">
                    <a16:rowId xmlns:a16="http://schemas.microsoft.com/office/drawing/2014/main" val="1703767894"/>
                  </a:ext>
                </a:extLst>
              </a:tr>
              <a:tr h="370840">
                <a:tc>
                  <a:txBody>
                    <a:bodyPr/>
                    <a:lstStyle/>
                    <a:p>
                      <a:r>
                        <a:rPr lang="da-DK" dirty="0" err="1"/>
                        <a:t>elsystem</a:t>
                      </a:r>
                      <a:endParaRPr lang="da-DK" dirty="0"/>
                    </a:p>
                  </a:txBody>
                  <a:tcPr/>
                </a:tc>
                <a:tc>
                  <a:txBody>
                    <a:bodyPr/>
                    <a:lstStyle/>
                    <a:p>
                      <a:r>
                        <a:rPr lang="da-DK" dirty="0"/>
                        <a:t>Batteri forbrug</a:t>
                      </a:r>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426858197"/>
                  </a:ext>
                </a:extLst>
              </a:tr>
              <a:tr h="370840">
                <a:tc>
                  <a:txBody>
                    <a:bodyPr/>
                    <a:lstStyle/>
                    <a:p>
                      <a:r>
                        <a:rPr lang="da-DK" dirty="0" err="1"/>
                        <a:t>elsystem</a:t>
                      </a:r>
                      <a:endParaRPr lang="da-DK" dirty="0"/>
                    </a:p>
                  </a:txBody>
                  <a:tcPr/>
                </a:tc>
                <a:tc>
                  <a:txBody>
                    <a:bodyPr/>
                    <a:lstStyle/>
                    <a:p>
                      <a:r>
                        <a:rPr lang="da-DK" dirty="0" err="1"/>
                        <a:t>Laderelæ</a:t>
                      </a:r>
                      <a:r>
                        <a:rPr lang="da-DK" dirty="0"/>
                        <a:t> og styring</a:t>
                      </a:r>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929955966"/>
                  </a:ext>
                </a:extLst>
              </a:tr>
              <a:tr h="370840">
                <a:tc>
                  <a:txBody>
                    <a:bodyPr/>
                    <a:lstStyle/>
                    <a:p>
                      <a:r>
                        <a:rPr lang="da-DK" dirty="0" err="1"/>
                        <a:t>elsystem</a:t>
                      </a:r>
                      <a:endParaRPr lang="da-DK" dirty="0"/>
                    </a:p>
                  </a:txBody>
                  <a:tcPr/>
                </a:tc>
                <a:tc>
                  <a:txBody>
                    <a:bodyPr/>
                    <a:lstStyle/>
                    <a:p>
                      <a:r>
                        <a:rPr lang="da-DK" dirty="0"/>
                        <a:t>DC/DC 12/24 udtag</a:t>
                      </a:r>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3990982730"/>
                  </a:ext>
                </a:extLst>
              </a:tr>
              <a:tr h="370840">
                <a:tc>
                  <a:txBody>
                    <a:bodyPr/>
                    <a:lstStyle/>
                    <a:p>
                      <a:r>
                        <a:rPr lang="da-DK" dirty="0" err="1"/>
                        <a:t>elsystem</a:t>
                      </a:r>
                      <a:endParaRPr lang="da-DK" dirty="0"/>
                    </a:p>
                  </a:txBody>
                  <a:tcPr/>
                </a:tc>
                <a:tc>
                  <a:txBody>
                    <a:bodyPr/>
                    <a:lstStyle/>
                    <a:p>
                      <a:r>
                        <a:rPr lang="da-DK" dirty="0"/>
                        <a:t>Inverter til 230 volt udtag</a:t>
                      </a:r>
                    </a:p>
                  </a:txBody>
                  <a:tcPr/>
                </a:tc>
                <a:tc>
                  <a:txBody>
                    <a:bodyPr/>
                    <a:lstStyle/>
                    <a:p>
                      <a:endParaRPr lang="da-DK" dirty="0"/>
                    </a:p>
                  </a:txBody>
                  <a:tcPr/>
                </a:tc>
                <a:tc>
                  <a:txBody>
                    <a:bodyPr/>
                    <a:lstStyle/>
                    <a:p>
                      <a:r>
                        <a:rPr lang="da-DK" dirty="0"/>
                        <a:t>Antal watt ??</a:t>
                      </a:r>
                    </a:p>
                  </a:txBody>
                  <a:tcPr/>
                </a:tc>
                <a:extLst>
                  <a:ext uri="{0D108BD9-81ED-4DB2-BD59-A6C34878D82A}">
                    <a16:rowId xmlns:a16="http://schemas.microsoft.com/office/drawing/2014/main" val="1372046887"/>
                  </a:ext>
                </a:extLst>
              </a:tr>
              <a:tr h="370840">
                <a:tc>
                  <a:txBody>
                    <a:bodyPr/>
                    <a:lstStyle/>
                    <a:p>
                      <a:r>
                        <a:rPr lang="da-DK" dirty="0" err="1"/>
                        <a:t>elsystem</a:t>
                      </a:r>
                      <a:endParaRPr lang="da-DK" dirty="0"/>
                    </a:p>
                  </a:txBody>
                  <a:tcPr/>
                </a:tc>
                <a:tc>
                  <a:txBody>
                    <a:bodyPr/>
                    <a:lstStyle/>
                    <a:p>
                      <a:r>
                        <a:rPr lang="da-DK" dirty="0" err="1"/>
                        <a:t>Div</a:t>
                      </a:r>
                      <a:r>
                        <a:rPr lang="da-DK" dirty="0"/>
                        <a:t> komponenter for montering, skinner osv.</a:t>
                      </a:r>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614817022"/>
                  </a:ext>
                </a:extLst>
              </a:tr>
              <a:tr h="370840">
                <a:tc>
                  <a:txBody>
                    <a:bodyPr/>
                    <a:lstStyle/>
                    <a:p>
                      <a:r>
                        <a:rPr lang="da-DK" dirty="0"/>
                        <a:t>El-panel </a:t>
                      </a:r>
                    </a:p>
                  </a:txBody>
                  <a:tcPr/>
                </a:tc>
                <a:tc>
                  <a:txBody>
                    <a:bodyPr/>
                    <a:lstStyle/>
                    <a:p>
                      <a:r>
                        <a:rPr lang="da-DK" dirty="0" err="1"/>
                        <a:t>Philippi</a:t>
                      </a:r>
                      <a:r>
                        <a:rPr lang="da-DK" dirty="0"/>
                        <a:t> STV 714</a:t>
                      </a:r>
                    </a:p>
                  </a:txBody>
                  <a:tcPr/>
                </a:tc>
                <a:tc>
                  <a:txBody>
                    <a:bodyPr/>
                    <a:lstStyle/>
                    <a:p>
                      <a:endParaRPr lang="da-DK" dirty="0"/>
                    </a:p>
                  </a:txBody>
                  <a:tcPr/>
                </a:tc>
                <a:tc>
                  <a:txBody>
                    <a:bodyPr/>
                    <a:lstStyle/>
                    <a:p>
                      <a:r>
                        <a:rPr lang="da-DK" dirty="0"/>
                        <a:t> </a:t>
                      </a:r>
                      <a:r>
                        <a:rPr lang="da-DK" sz="1200" dirty="0"/>
                        <a:t>Eller lign. </a:t>
                      </a:r>
                      <a:r>
                        <a:rPr lang="da-DK" sz="1200" dirty="0" err="1"/>
                        <a:t>incl</a:t>
                      </a:r>
                      <a:r>
                        <a:rPr lang="da-DK" sz="1200" dirty="0"/>
                        <a:t>. 12 v udtag</a:t>
                      </a:r>
                      <a:endParaRPr lang="da-DK" dirty="0"/>
                    </a:p>
                  </a:txBody>
                  <a:tcPr/>
                </a:tc>
                <a:extLst>
                  <a:ext uri="{0D108BD9-81ED-4DB2-BD59-A6C34878D82A}">
                    <a16:rowId xmlns:a16="http://schemas.microsoft.com/office/drawing/2014/main" val="2386452351"/>
                  </a:ext>
                </a:extLst>
              </a:tr>
              <a:tr h="370840">
                <a:tc>
                  <a:txBody>
                    <a:bodyPr/>
                    <a:lstStyle/>
                    <a:p>
                      <a:r>
                        <a:rPr lang="da-DK" dirty="0"/>
                        <a:t>Instrumentkasse for datalogning</a:t>
                      </a:r>
                    </a:p>
                  </a:txBody>
                  <a:tcPr/>
                </a:tc>
                <a:tc>
                  <a:txBody>
                    <a:bodyPr/>
                    <a:lstStyle/>
                    <a:p>
                      <a:r>
                        <a:rPr lang="da-DK" dirty="0"/>
                        <a:t>Fibo 250x200x150 mm</a:t>
                      </a:r>
                    </a:p>
                  </a:txBody>
                  <a:tcPr/>
                </a:tc>
                <a:tc>
                  <a:txBody>
                    <a:bodyPr/>
                    <a:lstStyle/>
                    <a:p>
                      <a:endParaRPr lang="da-DK" dirty="0"/>
                    </a:p>
                  </a:txBody>
                  <a:tcPr/>
                </a:tc>
                <a:tc>
                  <a:txBody>
                    <a:bodyPr/>
                    <a:lstStyle/>
                    <a:p>
                      <a:r>
                        <a:rPr lang="da-DK" dirty="0"/>
                        <a:t>Leveres </a:t>
                      </a:r>
                    </a:p>
                  </a:txBody>
                  <a:tcPr/>
                </a:tc>
                <a:extLst>
                  <a:ext uri="{0D108BD9-81ED-4DB2-BD59-A6C34878D82A}">
                    <a16:rowId xmlns:a16="http://schemas.microsoft.com/office/drawing/2014/main" val="183356201"/>
                  </a:ext>
                </a:extLst>
              </a:tr>
            </a:tbl>
          </a:graphicData>
        </a:graphic>
      </p:graphicFrame>
    </p:spTree>
    <p:extLst>
      <p:ext uri="{BB962C8B-B14F-4D97-AF65-F5344CB8AC3E}">
        <p14:creationId xmlns:p14="http://schemas.microsoft.com/office/powerpoint/2010/main" val="1273219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93AABD5D-F567-4013-A9EE-052D382FE93D}"/>
              </a:ext>
            </a:extLst>
          </p:cNvPr>
          <p:cNvPicPr>
            <a:picLocks noChangeAspect="1"/>
          </p:cNvPicPr>
          <p:nvPr/>
        </p:nvPicPr>
        <p:blipFill>
          <a:blip r:embed="rId2"/>
          <a:stretch>
            <a:fillRect/>
          </a:stretch>
        </p:blipFill>
        <p:spPr>
          <a:xfrm>
            <a:off x="390292" y="491446"/>
            <a:ext cx="4100460" cy="3076944"/>
          </a:xfrm>
          <a:prstGeom prst="rect">
            <a:avLst/>
          </a:prstGeom>
        </p:spPr>
      </p:pic>
      <p:pic>
        <p:nvPicPr>
          <p:cNvPr id="4" name="Billede 3">
            <a:extLst>
              <a:ext uri="{FF2B5EF4-FFF2-40B4-BE49-F238E27FC236}">
                <a16:creationId xmlns:a16="http://schemas.microsoft.com/office/drawing/2014/main" id="{12A0BA8A-2441-4E1F-AFE0-461EEEA47154}"/>
              </a:ext>
            </a:extLst>
          </p:cNvPr>
          <p:cNvPicPr>
            <a:picLocks noChangeAspect="1"/>
          </p:cNvPicPr>
          <p:nvPr/>
        </p:nvPicPr>
        <p:blipFill>
          <a:blip r:embed="rId3"/>
          <a:stretch>
            <a:fillRect/>
          </a:stretch>
        </p:blipFill>
        <p:spPr>
          <a:xfrm>
            <a:off x="6685107" y="491446"/>
            <a:ext cx="4490750" cy="5984554"/>
          </a:xfrm>
          <a:prstGeom prst="rect">
            <a:avLst/>
          </a:prstGeom>
        </p:spPr>
      </p:pic>
      <p:cxnSp>
        <p:nvCxnSpPr>
          <p:cNvPr id="8" name="Lige forbindelse 7">
            <a:extLst>
              <a:ext uri="{FF2B5EF4-FFF2-40B4-BE49-F238E27FC236}">
                <a16:creationId xmlns:a16="http://schemas.microsoft.com/office/drawing/2014/main" id="{70F13A9B-C5AC-476D-BF71-474426F8B63A}"/>
              </a:ext>
            </a:extLst>
          </p:cNvPr>
          <p:cNvCxnSpPr>
            <a:cxnSpLocks/>
          </p:cNvCxnSpPr>
          <p:nvPr/>
        </p:nvCxnSpPr>
        <p:spPr>
          <a:xfrm flipV="1">
            <a:off x="390292" y="2288128"/>
            <a:ext cx="2307188" cy="11408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41A001F5-911F-43FE-B35D-C06D9F5F2452}"/>
              </a:ext>
            </a:extLst>
          </p:cNvPr>
          <p:cNvCxnSpPr>
            <a:cxnSpLocks/>
          </p:cNvCxnSpPr>
          <p:nvPr/>
        </p:nvCxnSpPr>
        <p:spPr>
          <a:xfrm flipV="1">
            <a:off x="2697480" y="1058017"/>
            <a:ext cx="467410" cy="1230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Lige forbindelse 18">
            <a:extLst>
              <a:ext uri="{FF2B5EF4-FFF2-40B4-BE49-F238E27FC236}">
                <a16:creationId xmlns:a16="http://schemas.microsoft.com/office/drawing/2014/main" id="{6A74D99F-862A-43F2-94AD-A445E57C6222}"/>
              </a:ext>
            </a:extLst>
          </p:cNvPr>
          <p:cNvCxnSpPr>
            <a:cxnSpLocks/>
          </p:cNvCxnSpPr>
          <p:nvPr/>
        </p:nvCxnSpPr>
        <p:spPr>
          <a:xfrm flipV="1">
            <a:off x="-77118" y="905256"/>
            <a:ext cx="1696598" cy="1854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66ED06A7-3631-42BA-8178-EBD1C44A49FE}"/>
              </a:ext>
            </a:extLst>
          </p:cNvPr>
          <p:cNvCxnSpPr>
            <a:cxnSpLocks/>
          </p:cNvCxnSpPr>
          <p:nvPr/>
        </p:nvCxnSpPr>
        <p:spPr>
          <a:xfrm>
            <a:off x="1619480" y="905256"/>
            <a:ext cx="1462366" cy="1647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Lige forbindelse 26">
            <a:extLst>
              <a:ext uri="{FF2B5EF4-FFF2-40B4-BE49-F238E27FC236}">
                <a16:creationId xmlns:a16="http://schemas.microsoft.com/office/drawing/2014/main" id="{FF6D9E56-AC47-4881-9E53-C397D4A08251}"/>
              </a:ext>
            </a:extLst>
          </p:cNvPr>
          <p:cNvCxnSpPr>
            <a:cxnSpLocks/>
          </p:cNvCxnSpPr>
          <p:nvPr/>
        </p:nvCxnSpPr>
        <p:spPr>
          <a:xfrm flipV="1">
            <a:off x="81764" y="1034441"/>
            <a:ext cx="3087760" cy="71130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Lige forbindelse 30">
            <a:extLst>
              <a:ext uri="{FF2B5EF4-FFF2-40B4-BE49-F238E27FC236}">
                <a16:creationId xmlns:a16="http://schemas.microsoft.com/office/drawing/2014/main" id="{5F16B64C-9827-4E22-B2A6-26734D76F901}"/>
              </a:ext>
            </a:extLst>
          </p:cNvPr>
          <p:cNvCxnSpPr>
            <a:cxnSpLocks/>
          </p:cNvCxnSpPr>
          <p:nvPr/>
        </p:nvCxnSpPr>
        <p:spPr>
          <a:xfrm>
            <a:off x="2606933" y="1226618"/>
            <a:ext cx="0" cy="108372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Lige forbindelse 36">
            <a:extLst>
              <a:ext uri="{FF2B5EF4-FFF2-40B4-BE49-F238E27FC236}">
                <a16:creationId xmlns:a16="http://schemas.microsoft.com/office/drawing/2014/main" id="{82B8C17B-7FC3-4F8B-87E6-040DF5595266}"/>
              </a:ext>
            </a:extLst>
          </p:cNvPr>
          <p:cNvCxnSpPr>
            <a:cxnSpLocks/>
          </p:cNvCxnSpPr>
          <p:nvPr/>
        </p:nvCxnSpPr>
        <p:spPr>
          <a:xfrm>
            <a:off x="1627699" y="954879"/>
            <a:ext cx="830475" cy="202515"/>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0" name="Tekstfelt 39">
            <a:extLst>
              <a:ext uri="{FF2B5EF4-FFF2-40B4-BE49-F238E27FC236}">
                <a16:creationId xmlns:a16="http://schemas.microsoft.com/office/drawing/2014/main" id="{04070DB4-44CF-4CA7-96D4-D6BA81F1A19D}"/>
              </a:ext>
            </a:extLst>
          </p:cNvPr>
          <p:cNvSpPr txBox="1"/>
          <p:nvPr/>
        </p:nvSpPr>
        <p:spPr>
          <a:xfrm>
            <a:off x="110089" y="3568390"/>
            <a:ext cx="6385645" cy="3323987"/>
          </a:xfrm>
          <a:prstGeom prst="rect">
            <a:avLst/>
          </a:prstGeom>
          <a:noFill/>
        </p:spPr>
        <p:txBody>
          <a:bodyPr wrap="square" rtlCol="0">
            <a:spAutoFit/>
          </a:bodyPr>
          <a:lstStyle/>
          <a:p>
            <a:r>
              <a:rPr lang="da-DK" sz="1400" b="1" dirty="0"/>
              <a:t>På 1 stk. jolle (Thurø) skal der bygges en vandtæt kasse i glasfiberarmeret </a:t>
            </a:r>
            <a:r>
              <a:rPr lang="da-DK" sz="1400" b="1" dirty="0" err="1"/>
              <a:t>plywood</a:t>
            </a:r>
            <a:r>
              <a:rPr lang="da-DK" sz="1400" b="1" dirty="0"/>
              <a:t>. Den skal huse elektronisk udstyr, strømforsyning, </a:t>
            </a:r>
            <a:r>
              <a:rPr lang="da-DK" sz="1400" b="1" dirty="0" err="1"/>
              <a:t>landstrømstavle</a:t>
            </a:r>
            <a:r>
              <a:rPr lang="da-DK" sz="1400" b="1" dirty="0"/>
              <a:t>, batterilader osv.</a:t>
            </a:r>
          </a:p>
          <a:p>
            <a:endParaRPr lang="da-DK" sz="1400" b="1" dirty="0"/>
          </a:p>
          <a:p>
            <a:r>
              <a:rPr lang="da-DK" sz="1400" b="1" dirty="0"/>
              <a:t>Den skal have et kraftigt vandtæt top, som også kan bruges som arbejdsbord. Adgang til kassen skal ske fri toppen</a:t>
            </a:r>
          </a:p>
          <a:p>
            <a:endParaRPr lang="da-DK" sz="1400" b="1" dirty="0"/>
          </a:p>
          <a:p>
            <a:r>
              <a:rPr lang="da-DK" sz="1400" b="1" dirty="0"/>
              <a:t>Kassen skal integreres op af det eksisterende </a:t>
            </a:r>
            <a:r>
              <a:rPr lang="da-DK" sz="1400" b="1" dirty="0" err="1"/>
              <a:t>forlukaf</a:t>
            </a:r>
            <a:r>
              <a:rPr lang="da-DK" sz="1400" b="1" dirty="0"/>
              <a:t>, som vist på skitsen med røde linjer. Der skal laves supplerende stuveplads under 2 eksisterende tofter, til trosser og anker.</a:t>
            </a:r>
          </a:p>
          <a:p>
            <a:endParaRPr lang="da-DK" sz="1400" b="1" dirty="0"/>
          </a:p>
          <a:p>
            <a:pPr marL="285750" indent="-285750">
              <a:buFont typeface="Arial" panose="020B0604020202020204" pitchFamily="34" charset="0"/>
              <a:buChar char="•"/>
            </a:pPr>
            <a:r>
              <a:rPr lang="da-DK" sz="1400" b="1" dirty="0"/>
              <a:t>Rum 01 – Skal indeholde kasse med autonomi komponenter, størrelse 600x400x400 mm) </a:t>
            </a:r>
          </a:p>
          <a:p>
            <a:pPr marL="285750" indent="-285750">
              <a:buFont typeface="Arial" panose="020B0604020202020204" pitchFamily="34" charset="0"/>
              <a:buChar char="•"/>
            </a:pPr>
            <a:r>
              <a:rPr lang="da-DK" sz="1400" b="1" dirty="0"/>
              <a:t>Rum 02 – Skal huse </a:t>
            </a:r>
            <a:r>
              <a:rPr lang="da-DK" sz="1400" b="1" dirty="0" err="1"/>
              <a:t>Victron</a:t>
            </a:r>
            <a:r>
              <a:rPr lang="da-DK" sz="1400" b="1" dirty="0"/>
              <a:t> lader (</a:t>
            </a:r>
            <a:r>
              <a:rPr lang="da-DK" sz="1400" b="1" dirty="0" err="1"/>
              <a:t>skylla</a:t>
            </a:r>
            <a:r>
              <a:rPr lang="da-DK" sz="1400" b="1" dirty="0"/>
              <a:t> 48) samt skilletransformer 3600 W, </a:t>
            </a:r>
            <a:r>
              <a:rPr lang="da-DK" sz="1400" b="1" dirty="0" err="1"/>
              <a:t>landstrømsboks</a:t>
            </a:r>
            <a:r>
              <a:rPr lang="da-DK" sz="1400" b="1" dirty="0"/>
              <a:t> (230 volt </a:t>
            </a:r>
            <a:r>
              <a:rPr lang="da-DK" sz="1400" b="1" dirty="0" err="1"/>
              <a:t>incl</a:t>
            </a:r>
            <a:r>
              <a:rPr lang="da-DK" sz="1400" b="1" dirty="0"/>
              <a:t> RCD og sikringer – str. 200x300x150mm </a:t>
            </a:r>
            <a:r>
              <a:rPr lang="da-DK" sz="1400" b="1" dirty="0" err="1"/>
              <a:t>box</a:t>
            </a:r>
            <a:r>
              <a:rPr lang="da-DK" sz="1400" b="1" dirty="0"/>
              <a:t>) og 12 volts batteri til eksisterende bovpropel.</a:t>
            </a:r>
          </a:p>
        </p:txBody>
      </p:sp>
      <p:sp>
        <p:nvSpPr>
          <p:cNvPr id="41" name="Tekstfelt 40">
            <a:extLst>
              <a:ext uri="{FF2B5EF4-FFF2-40B4-BE49-F238E27FC236}">
                <a16:creationId xmlns:a16="http://schemas.microsoft.com/office/drawing/2014/main" id="{60A54386-016F-449C-976F-7F1F319CD850}"/>
              </a:ext>
            </a:extLst>
          </p:cNvPr>
          <p:cNvSpPr txBox="1"/>
          <p:nvPr/>
        </p:nvSpPr>
        <p:spPr>
          <a:xfrm rot="20935302">
            <a:off x="191791" y="1119650"/>
            <a:ext cx="1647374" cy="276999"/>
          </a:xfrm>
          <a:prstGeom prst="rect">
            <a:avLst/>
          </a:prstGeom>
          <a:noFill/>
        </p:spPr>
        <p:txBody>
          <a:bodyPr wrap="none" rtlCol="0">
            <a:spAutoFit/>
          </a:bodyPr>
          <a:lstStyle/>
          <a:p>
            <a:r>
              <a:rPr lang="da-DK" sz="1200" dirty="0">
                <a:solidFill>
                  <a:srgbClr val="FF0000"/>
                </a:solidFill>
              </a:rPr>
              <a:t>Adgangsluge på toppen</a:t>
            </a:r>
          </a:p>
        </p:txBody>
      </p:sp>
      <p:sp>
        <p:nvSpPr>
          <p:cNvPr id="7" name="Tekstfelt 6">
            <a:extLst>
              <a:ext uri="{FF2B5EF4-FFF2-40B4-BE49-F238E27FC236}">
                <a16:creationId xmlns:a16="http://schemas.microsoft.com/office/drawing/2014/main" id="{AFB4EF9D-4450-4307-A374-0E2CDB71E601}"/>
              </a:ext>
            </a:extLst>
          </p:cNvPr>
          <p:cNvSpPr txBox="1"/>
          <p:nvPr/>
        </p:nvSpPr>
        <p:spPr>
          <a:xfrm>
            <a:off x="2440522" y="-41752"/>
            <a:ext cx="7133684" cy="461665"/>
          </a:xfrm>
          <a:prstGeom prst="rect">
            <a:avLst/>
          </a:prstGeom>
          <a:noFill/>
        </p:spPr>
        <p:txBody>
          <a:bodyPr wrap="none" rtlCol="0">
            <a:spAutoFit/>
          </a:bodyPr>
          <a:lstStyle/>
          <a:p>
            <a:r>
              <a:rPr lang="da-DK" sz="2400" b="1" dirty="0"/>
              <a:t>Opgave 02 – øvelsesjolle Thurø (el-fremdrevet 48 Volt)</a:t>
            </a:r>
          </a:p>
        </p:txBody>
      </p:sp>
      <p:cxnSp>
        <p:nvCxnSpPr>
          <p:cNvPr id="36" name="Lige forbindelse 35">
            <a:extLst>
              <a:ext uri="{FF2B5EF4-FFF2-40B4-BE49-F238E27FC236}">
                <a16:creationId xmlns:a16="http://schemas.microsoft.com/office/drawing/2014/main" id="{5A124FAF-F7E9-4686-BDDA-58A19033C18D}"/>
              </a:ext>
            </a:extLst>
          </p:cNvPr>
          <p:cNvCxnSpPr>
            <a:cxnSpLocks/>
          </p:cNvCxnSpPr>
          <p:nvPr/>
        </p:nvCxnSpPr>
        <p:spPr>
          <a:xfrm>
            <a:off x="7019723" y="4219460"/>
            <a:ext cx="3820875" cy="771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Lige forbindelse 41">
            <a:extLst>
              <a:ext uri="{FF2B5EF4-FFF2-40B4-BE49-F238E27FC236}">
                <a16:creationId xmlns:a16="http://schemas.microsoft.com/office/drawing/2014/main" id="{17666901-48AB-4EDB-BD2D-9B1E4F188293}"/>
              </a:ext>
            </a:extLst>
          </p:cNvPr>
          <p:cNvCxnSpPr>
            <a:cxnSpLocks/>
          </p:cNvCxnSpPr>
          <p:nvPr/>
        </p:nvCxnSpPr>
        <p:spPr>
          <a:xfrm>
            <a:off x="9167355" y="4296578"/>
            <a:ext cx="0" cy="10796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kstfelt 46">
            <a:extLst>
              <a:ext uri="{FF2B5EF4-FFF2-40B4-BE49-F238E27FC236}">
                <a16:creationId xmlns:a16="http://schemas.microsoft.com/office/drawing/2014/main" id="{F7480F5D-3018-45E5-9EF3-D13C76818A89}"/>
              </a:ext>
            </a:extLst>
          </p:cNvPr>
          <p:cNvSpPr txBox="1"/>
          <p:nvPr/>
        </p:nvSpPr>
        <p:spPr>
          <a:xfrm>
            <a:off x="7855027" y="4516916"/>
            <a:ext cx="902811" cy="369332"/>
          </a:xfrm>
          <a:prstGeom prst="rect">
            <a:avLst/>
          </a:prstGeom>
          <a:noFill/>
        </p:spPr>
        <p:txBody>
          <a:bodyPr wrap="none" rtlCol="0">
            <a:spAutoFit/>
          </a:bodyPr>
          <a:lstStyle/>
          <a:p>
            <a:r>
              <a:rPr lang="da-DK" dirty="0">
                <a:solidFill>
                  <a:srgbClr val="FF0000"/>
                </a:solidFill>
              </a:rPr>
              <a:t>Rum 01</a:t>
            </a:r>
          </a:p>
        </p:txBody>
      </p:sp>
      <p:sp>
        <p:nvSpPr>
          <p:cNvPr id="48" name="Tekstfelt 47">
            <a:extLst>
              <a:ext uri="{FF2B5EF4-FFF2-40B4-BE49-F238E27FC236}">
                <a16:creationId xmlns:a16="http://schemas.microsoft.com/office/drawing/2014/main" id="{15FC3044-A7F9-45E3-8D09-6EF6E1F417AA}"/>
              </a:ext>
            </a:extLst>
          </p:cNvPr>
          <p:cNvSpPr txBox="1"/>
          <p:nvPr/>
        </p:nvSpPr>
        <p:spPr>
          <a:xfrm>
            <a:off x="9325657" y="4513759"/>
            <a:ext cx="902811" cy="369332"/>
          </a:xfrm>
          <a:prstGeom prst="rect">
            <a:avLst/>
          </a:prstGeom>
          <a:noFill/>
        </p:spPr>
        <p:txBody>
          <a:bodyPr wrap="none" rtlCol="0">
            <a:spAutoFit/>
          </a:bodyPr>
          <a:lstStyle/>
          <a:p>
            <a:r>
              <a:rPr lang="da-DK" dirty="0">
                <a:solidFill>
                  <a:srgbClr val="FF0000"/>
                </a:solidFill>
              </a:rPr>
              <a:t>Rum 02</a:t>
            </a:r>
          </a:p>
        </p:txBody>
      </p:sp>
    </p:spTree>
    <p:extLst>
      <p:ext uri="{BB962C8B-B14F-4D97-AF65-F5344CB8AC3E}">
        <p14:creationId xmlns:p14="http://schemas.microsoft.com/office/powerpoint/2010/main" val="122230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C40F0D46-88A8-4261-BAC5-B301E1BCBF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53080" y="3519306"/>
            <a:ext cx="1624994" cy="3255264"/>
          </a:xfrm>
          <a:prstGeom prst="rect">
            <a:avLst/>
          </a:prstGeom>
        </p:spPr>
      </p:pic>
      <p:pic>
        <p:nvPicPr>
          <p:cNvPr id="4" name="Billede 3">
            <a:extLst>
              <a:ext uri="{FF2B5EF4-FFF2-40B4-BE49-F238E27FC236}">
                <a16:creationId xmlns:a16="http://schemas.microsoft.com/office/drawing/2014/main" id="{4230A3D1-E334-4295-9365-82DD5D251E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9073059" y="3648241"/>
            <a:ext cx="2503449" cy="3309018"/>
          </a:xfrm>
          <a:prstGeom prst="rect">
            <a:avLst/>
          </a:prstGeom>
        </p:spPr>
      </p:pic>
      <p:sp>
        <p:nvSpPr>
          <p:cNvPr id="5" name="Tekstfelt 4">
            <a:extLst>
              <a:ext uri="{FF2B5EF4-FFF2-40B4-BE49-F238E27FC236}">
                <a16:creationId xmlns:a16="http://schemas.microsoft.com/office/drawing/2014/main" id="{3C94A0A1-E5C7-45FB-84D8-BB561B0C9CCE}"/>
              </a:ext>
            </a:extLst>
          </p:cNvPr>
          <p:cNvSpPr txBox="1"/>
          <p:nvPr/>
        </p:nvSpPr>
        <p:spPr>
          <a:xfrm>
            <a:off x="5458531" y="2323112"/>
            <a:ext cx="6639085" cy="1200329"/>
          </a:xfrm>
          <a:prstGeom prst="rect">
            <a:avLst/>
          </a:prstGeom>
          <a:noFill/>
        </p:spPr>
        <p:txBody>
          <a:bodyPr wrap="square" rtlCol="0">
            <a:spAutoFit/>
          </a:bodyPr>
          <a:lstStyle/>
          <a:p>
            <a:pPr algn="r"/>
            <a:r>
              <a:rPr lang="da-DK" b="1" dirty="0"/>
              <a:t>Montering (Rum 02) af </a:t>
            </a:r>
            <a:r>
              <a:rPr lang="da-DK" b="1" dirty="0" err="1"/>
              <a:t>landstrømstavle</a:t>
            </a:r>
            <a:r>
              <a:rPr lang="da-DK" b="1" dirty="0"/>
              <a:t>, Isolations transformer (</a:t>
            </a:r>
            <a:r>
              <a:rPr lang="da-DK" b="1" dirty="0" err="1"/>
              <a:t>victron</a:t>
            </a:r>
            <a:r>
              <a:rPr lang="da-DK" b="1" dirty="0"/>
              <a:t>), batterilader (</a:t>
            </a:r>
            <a:r>
              <a:rPr lang="da-DK" b="1" dirty="0" err="1"/>
              <a:t>Victron</a:t>
            </a:r>
            <a:r>
              <a:rPr lang="da-DK" b="1" dirty="0"/>
              <a:t> </a:t>
            </a:r>
            <a:r>
              <a:rPr lang="da-DK" b="1" dirty="0" err="1"/>
              <a:t>skylla</a:t>
            </a:r>
            <a:r>
              <a:rPr lang="da-DK" b="1" dirty="0"/>
              <a:t> 48V) samt </a:t>
            </a:r>
            <a:r>
              <a:rPr lang="da-DK" b="1" dirty="0" err="1"/>
              <a:t>landstrømskabel</a:t>
            </a:r>
            <a:r>
              <a:rPr lang="da-DK" b="1" dirty="0"/>
              <a:t> med stik, i den opbyggede vandtætte kasse på dækket.</a:t>
            </a:r>
          </a:p>
          <a:p>
            <a:pPr algn="r"/>
            <a:r>
              <a:rPr lang="da-DK" b="1" dirty="0"/>
              <a:t>Montering af frostvagt (</a:t>
            </a:r>
            <a:r>
              <a:rPr lang="da-DK" b="1" dirty="0" err="1"/>
              <a:t>elpanel</a:t>
            </a:r>
            <a:r>
              <a:rPr lang="da-DK" b="1" dirty="0"/>
              <a:t>) i motorrum.</a:t>
            </a:r>
          </a:p>
        </p:txBody>
      </p:sp>
      <p:pic>
        <p:nvPicPr>
          <p:cNvPr id="8" name="Billede 7">
            <a:extLst>
              <a:ext uri="{FF2B5EF4-FFF2-40B4-BE49-F238E27FC236}">
                <a16:creationId xmlns:a16="http://schemas.microsoft.com/office/drawing/2014/main" id="{7ABC42DF-ABE6-4F1B-BFEA-5DA667BF7E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6992" y="402875"/>
            <a:ext cx="2532888" cy="1131766"/>
          </a:xfrm>
          <a:prstGeom prst="rect">
            <a:avLst/>
          </a:prstGeom>
        </p:spPr>
      </p:pic>
      <p:pic>
        <p:nvPicPr>
          <p:cNvPr id="9" name="Billede 8">
            <a:extLst>
              <a:ext uri="{FF2B5EF4-FFF2-40B4-BE49-F238E27FC236}">
                <a16:creationId xmlns:a16="http://schemas.microsoft.com/office/drawing/2014/main" id="{50B87991-161F-4876-A772-A2FDB858DD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70092" y="438364"/>
            <a:ext cx="2131040" cy="1379618"/>
          </a:xfrm>
          <a:prstGeom prst="rect">
            <a:avLst/>
          </a:prstGeom>
        </p:spPr>
      </p:pic>
      <p:pic>
        <p:nvPicPr>
          <p:cNvPr id="10" name="Billede 9">
            <a:extLst>
              <a:ext uri="{FF2B5EF4-FFF2-40B4-BE49-F238E27FC236}">
                <a16:creationId xmlns:a16="http://schemas.microsoft.com/office/drawing/2014/main" id="{15F75183-70F1-4177-A5C3-EE0120879D6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13692" y="1314313"/>
            <a:ext cx="626138" cy="677368"/>
          </a:xfrm>
          <a:prstGeom prst="rect">
            <a:avLst/>
          </a:prstGeom>
        </p:spPr>
      </p:pic>
      <p:pic>
        <p:nvPicPr>
          <p:cNvPr id="11" name="Billede 10">
            <a:extLst>
              <a:ext uri="{FF2B5EF4-FFF2-40B4-BE49-F238E27FC236}">
                <a16:creationId xmlns:a16="http://schemas.microsoft.com/office/drawing/2014/main" id="{2AC769C0-9DEA-47A5-A321-163253A8900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200"/>
          <a:stretch/>
        </p:blipFill>
        <p:spPr>
          <a:xfrm>
            <a:off x="52223" y="226533"/>
            <a:ext cx="337872" cy="2852928"/>
          </a:xfrm>
          <a:prstGeom prst="rect">
            <a:avLst/>
          </a:prstGeom>
        </p:spPr>
      </p:pic>
      <p:pic>
        <p:nvPicPr>
          <p:cNvPr id="6" name="Billede 5">
            <a:extLst>
              <a:ext uri="{FF2B5EF4-FFF2-40B4-BE49-F238E27FC236}">
                <a16:creationId xmlns:a16="http://schemas.microsoft.com/office/drawing/2014/main" id="{B2BE85E5-D710-420E-AAB2-D38F0A07E7D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46309" y="4199298"/>
            <a:ext cx="1814570" cy="2166651"/>
          </a:xfrm>
          <a:prstGeom prst="rect">
            <a:avLst/>
          </a:prstGeom>
        </p:spPr>
      </p:pic>
      <p:pic>
        <p:nvPicPr>
          <p:cNvPr id="12" name="Billede 11">
            <a:extLst>
              <a:ext uri="{FF2B5EF4-FFF2-40B4-BE49-F238E27FC236}">
                <a16:creationId xmlns:a16="http://schemas.microsoft.com/office/drawing/2014/main" id="{6EF4AEF2-B300-4D82-A4D0-0A8B6E9889B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764559" y="4199298"/>
            <a:ext cx="1634170" cy="2220338"/>
          </a:xfrm>
          <a:prstGeom prst="rect">
            <a:avLst/>
          </a:prstGeom>
        </p:spPr>
      </p:pic>
      <p:sp>
        <p:nvSpPr>
          <p:cNvPr id="13" name="Tekstfelt 12">
            <a:extLst>
              <a:ext uri="{FF2B5EF4-FFF2-40B4-BE49-F238E27FC236}">
                <a16:creationId xmlns:a16="http://schemas.microsoft.com/office/drawing/2014/main" id="{04B08DBE-55E1-47FA-AD45-89BBA4A21870}"/>
              </a:ext>
            </a:extLst>
          </p:cNvPr>
          <p:cNvSpPr txBox="1"/>
          <p:nvPr/>
        </p:nvSpPr>
        <p:spPr>
          <a:xfrm>
            <a:off x="4860988" y="186493"/>
            <a:ext cx="7214020" cy="2031325"/>
          </a:xfrm>
          <a:prstGeom prst="rect">
            <a:avLst/>
          </a:prstGeom>
          <a:noFill/>
        </p:spPr>
        <p:txBody>
          <a:bodyPr wrap="square" rtlCol="0">
            <a:spAutoFit/>
          </a:bodyPr>
          <a:lstStyle/>
          <a:p>
            <a:r>
              <a:rPr lang="da-DK" sz="1800" b="1" dirty="0"/>
              <a:t>Fremstilling og montering af  aluminiums </a:t>
            </a:r>
            <a:r>
              <a:rPr lang="da-DK" sz="1800" b="1" dirty="0" err="1"/>
              <a:t>Bimini</a:t>
            </a:r>
            <a:r>
              <a:rPr lang="da-DK" sz="1800" b="1" dirty="0"/>
              <a:t>-top over styrepulten. Med beslag på taget til radar, antenner, kamera og lanterner.</a:t>
            </a:r>
          </a:p>
          <a:p>
            <a:pPr marL="285750" indent="-285750">
              <a:buFont typeface="Arial" panose="020B0604020202020204" pitchFamily="34" charset="0"/>
              <a:buChar char="•"/>
            </a:pPr>
            <a:r>
              <a:rPr lang="da-DK" sz="1800" b="1" dirty="0"/>
              <a:t>Højde over dæk = 2,1 meter</a:t>
            </a:r>
          </a:p>
          <a:p>
            <a:pPr marL="285750" indent="-285750">
              <a:buFont typeface="Arial" panose="020B0604020202020204" pitchFamily="34" charset="0"/>
              <a:buChar char="•"/>
            </a:pPr>
            <a:r>
              <a:rPr lang="da-DK" sz="1800" b="1" dirty="0"/>
              <a:t>Tagflade (cirka </a:t>
            </a:r>
            <a:r>
              <a:rPr lang="da-DK" sz="1800" b="1" dirty="0" err="1"/>
              <a:t>LxB</a:t>
            </a:r>
            <a:r>
              <a:rPr lang="da-DK" sz="1800" b="1" dirty="0"/>
              <a:t>) = 2.0 x 1.5 meter</a:t>
            </a:r>
          </a:p>
          <a:p>
            <a:pPr marL="285750" indent="-285750">
              <a:buFont typeface="Arial" panose="020B0604020202020204" pitchFamily="34" charset="0"/>
              <a:buChar char="•"/>
            </a:pPr>
            <a:r>
              <a:rPr lang="da-DK" sz="1800" b="1" dirty="0"/>
              <a:t>Materiale, rør i marinealuminium.</a:t>
            </a:r>
          </a:p>
          <a:p>
            <a:pPr marL="285750" indent="-285750">
              <a:buFont typeface="Arial" panose="020B0604020202020204" pitchFamily="34" charset="0"/>
              <a:buChar char="•"/>
            </a:pPr>
            <a:r>
              <a:rPr lang="da-DK" sz="1800" b="1" dirty="0"/>
              <a:t>Kraftig </a:t>
            </a:r>
            <a:r>
              <a:rPr lang="da-DK" sz="1800" b="1" dirty="0" err="1"/>
              <a:t>pressening</a:t>
            </a:r>
            <a:r>
              <a:rPr lang="da-DK" sz="1800" b="1" dirty="0"/>
              <a:t> på toppen.</a:t>
            </a:r>
          </a:p>
          <a:p>
            <a:endParaRPr lang="da-DK" dirty="0"/>
          </a:p>
        </p:txBody>
      </p:sp>
      <p:pic>
        <p:nvPicPr>
          <p:cNvPr id="14" name="Billede 13">
            <a:extLst>
              <a:ext uri="{FF2B5EF4-FFF2-40B4-BE49-F238E27FC236}">
                <a16:creationId xmlns:a16="http://schemas.microsoft.com/office/drawing/2014/main" id="{DB34D665-6224-45E0-B11C-037DC80F775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34800" y="2101322"/>
            <a:ext cx="3382179" cy="3899405"/>
          </a:xfrm>
          <a:prstGeom prst="rect">
            <a:avLst/>
          </a:prstGeom>
        </p:spPr>
      </p:pic>
    </p:spTree>
    <p:extLst>
      <p:ext uri="{BB962C8B-B14F-4D97-AF65-F5344CB8AC3E}">
        <p14:creationId xmlns:p14="http://schemas.microsoft.com/office/powerpoint/2010/main" val="249281541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16364</TotalTime>
  <Words>1060</Words>
  <Application>Microsoft Macintosh PowerPoint</Application>
  <PresentationFormat>Widescreen</PresentationFormat>
  <Paragraphs>171</Paragraphs>
  <Slides>11</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Arial</vt:lpstr>
      <vt:lpstr>Calibri</vt:lpstr>
      <vt:lpstr>Calibri Light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Anders Obsen</dc:creator>
  <cp:lastModifiedBy>Kristoffer Thomsen</cp:lastModifiedBy>
  <cp:revision>14</cp:revision>
  <cp:lastPrinted>2022-06-16T06:48:28Z</cp:lastPrinted>
  <dcterms:created xsi:type="dcterms:W3CDTF">2022-06-03T11:08:54Z</dcterms:created>
  <dcterms:modified xsi:type="dcterms:W3CDTF">2022-08-02T13:08:46Z</dcterms:modified>
</cp:coreProperties>
</file>