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16" r:id="rId2"/>
    <p:sldId id="414" r:id="rId3"/>
    <p:sldId id="417" r:id="rId4"/>
    <p:sldId id="418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FA"/>
    <a:srgbClr val="002060"/>
    <a:srgbClr val="E14D1F"/>
    <a:srgbClr val="FFFFFF"/>
    <a:srgbClr val="5B9BD5"/>
    <a:srgbClr val="009AC7"/>
    <a:srgbClr val="949494"/>
    <a:srgbClr val="00709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77993" autoAdjust="0"/>
  </p:normalViewPr>
  <p:slideViewPr>
    <p:cSldViewPr snapToGrid="0" snapToObjects="1">
      <p:cViewPr varScale="1">
        <p:scale>
          <a:sx n="60" d="100"/>
          <a:sy n="60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B0A9ED-93A5-1644-BA1D-9611F9E3BA40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D2142C-5CFA-F74B-9743-4909898F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3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413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D85A-7900-4713-969A-9720ED2C7D9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03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23" y="0"/>
            <a:ext cx="61087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33903" y="4183335"/>
            <a:ext cx="408432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SESSION TITLE HERE</a:t>
            </a:r>
          </a:p>
          <a:p>
            <a:r>
              <a:rPr lang="en-US" dirty="0" smtClean="0"/>
              <a:t>Presenter Name, Etc.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6400297"/>
            <a:ext cx="855997" cy="314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2" y="1857009"/>
            <a:ext cx="4084320" cy="1800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35" y="2443860"/>
            <a:ext cx="3817620" cy="657798"/>
          </a:xfrm>
          <a:prstGeom prst="rect">
            <a:avLst/>
          </a:prstGeom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331120" y="6457155"/>
            <a:ext cx="152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FF0000"/>
                </a:solidFill>
                <a:latin typeface="Calibri" panose="020F0502020204030204" pitchFamily="34" charset="0"/>
              </a:rPr>
              <a:t>TENNANT CONFIDENTIAL</a:t>
            </a:r>
            <a:endParaRPr lang="en-US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57109"/>
            <a:ext cx="12192000" cy="60089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3" y="6400139"/>
            <a:ext cx="1608346" cy="31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6400297"/>
            <a:ext cx="855998" cy="314672"/>
          </a:xfrm>
          <a:prstGeom prst="rect">
            <a:avLst/>
          </a:prstGeom>
        </p:spPr>
      </p:pic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1331120" y="6457155"/>
            <a:ext cx="152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FF0000"/>
                </a:solidFill>
                <a:latin typeface="Calibri" panose="020F0502020204030204" pitchFamily="34" charset="0"/>
              </a:rPr>
              <a:t>TENNANT CONFIDENTIAL</a:t>
            </a:r>
            <a:endParaRPr lang="en-US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1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9457" cy="1325563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57109"/>
            <a:ext cx="12192000" cy="600891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3" y="6400139"/>
            <a:ext cx="1608346" cy="31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6400297"/>
            <a:ext cx="855998" cy="31467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3823" y="0"/>
            <a:ext cx="6098177" cy="6257108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1331120" y="6457155"/>
            <a:ext cx="152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FF0000"/>
                </a:solidFill>
                <a:latin typeface="Calibri" panose="020F0502020204030204" pitchFamily="34" charset="0"/>
              </a:rPr>
              <a:t>TENNANT CONFIDENTIAL</a:t>
            </a:r>
            <a:endParaRPr lang="en-US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5989" cy="1325563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598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093823" y="0"/>
            <a:ext cx="60981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3" y="6400139"/>
            <a:ext cx="1608346" cy="31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6400297"/>
            <a:ext cx="855997" cy="314672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6480449" y="1825625"/>
            <a:ext cx="496261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480449" y="365125"/>
            <a:ext cx="4916488" cy="1325563"/>
          </a:xfrm>
        </p:spPr>
        <p:txBody>
          <a:bodyPr anchor="ctr"/>
          <a:lstStyle>
            <a:lvl1pPr marL="0" indent="0" algn="l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67855" y="-11946"/>
            <a:ext cx="134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03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5755-2DA4-E449-8B53-366C46F822D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331120" y="6457155"/>
            <a:ext cx="1525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99C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smtClean="0">
                <a:solidFill>
                  <a:srgbClr val="FF0000"/>
                </a:solidFill>
                <a:latin typeface="Calibri" panose="020F0502020204030204" pitchFamily="34" charset="0"/>
              </a:rPr>
              <a:t>TENNANT CONFIDENTIAL</a:t>
            </a:r>
            <a:endParaRPr lang="en-US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2" r:id="rId3"/>
    <p:sldLayoutId id="2147483661" r:id="rId4"/>
    <p:sldLayoutId id="2147483649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AC7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nnantco.com/en_us/manuals.html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Vacuum Wand for M17 and T17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337" y="1059276"/>
            <a:ext cx="1503544" cy="1338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387364"/>
            <a:ext cx="8433122" cy="4789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productivity by quickly picking up random debris like shrink wrap, which can get tangled in main brush </a:t>
            </a:r>
          </a:p>
          <a:p>
            <a:r>
              <a:rPr lang="nl-BE" dirty="0" smtClean="0"/>
              <a:t>Part numbers: </a:t>
            </a:r>
            <a:r>
              <a:rPr lang="en-US" dirty="0" smtClean="0"/>
              <a:t>9018415 (T17) and 9018413 (M17)</a:t>
            </a:r>
            <a:endParaRPr lang="nl-BE" dirty="0" smtClean="0"/>
          </a:p>
          <a:p>
            <a:r>
              <a:rPr lang="nl-BE" dirty="0" smtClean="0"/>
              <a:t>See QIT for pricing: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Dry vacuum wand excludes </a:t>
            </a:r>
            <a:r>
              <a:rPr lang="nl-BE" dirty="0"/>
              <a:t>following options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High pressure wand</a:t>
            </a:r>
          </a:p>
          <a:p>
            <a:pPr lvl="1"/>
            <a:r>
              <a:rPr lang="nl-BE" dirty="0" smtClean="0"/>
              <a:t>Vacuum wand</a:t>
            </a:r>
          </a:p>
          <a:p>
            <a:pPr lvl="1"/>
            <a:r>
              <a:rPr lang="nl-BE" dirty="0" smtClean="0"/>
              <a:t>Battery roll-out</a:t>
            </a:r>
          </a:p>
          <a:p>
            <a:r>
              <a:rPr lang="nl-BE" dirty="0" smtClean="0"/>
              <a:t>Not retrofittable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613581" y="4403336"/>
            <a:ext cx="1794510" cy="1634490"/>
            <a:chOff x="5966460" y="4354830"/>
            <a:chExt cx="1794510" cy="1634490"/>
          </a:xfrm>
        </p:grpSpPr>
        <p:sp>
          <p:nvSpPr>
            <p:cNvPr id="5" name="Rounded Rectangle 4"/>
            <p:cNvSpPr/>
            <p:nvPr/>
          </p:nvSpPr>
          <p:spPr>
            <a:xfrm>
              <a:off x="5966460" y="4354830"/>
              <a:ext cx="1794510" cy="1634490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BE" dirty="0" smtClean="0">
                  <a:solidFill>
                    <a:srgbClr val="FF0000"/>
                  </a:solidFill>
                </a:rPr>
                <a:t>Don’t</a:t>
              </a:r>
            </a:p>
            <a:p>
              <a:r>
                <a:rPr lang="nl-BE" dirty="0" smtClean="0">
                  <a:solidFill>
                    <a:srgbClr val="FF0000"/>
                  </a:solidFill>
                </a:rPr>
                <a:t>Confuse</a:t>
              </a:r>
            </a:p>
            <a:p>
              <a:r>
                <a:rPr lang="nl-BE" dirty="0" smtClean="0">
                  <a:solidFill>
                    <a:srgbClr val="FF0000"/>
                  </a:solidFill>
                </a:rPr>
                <a:t>with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Vacuum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Wand:</a:t>
              </a:r>
            </a:p>
          </p:txBody>
        </p:sp>
        <p:pic>
          <p:nvPicPr>
            <p:cNvPr id="1029" name="Picture 5" descr="Afbeeldingsresultaat voor T17 vacuum wan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4" t="15595" r="51240" b="13148"/>
            <a:stretch/>
          </p:blipFill>
          <p:spPr bwMode="auto">
            <a:xfrm>
              <a:off x="6959503" y="4430527"/>
              <a:ext cx="798194" cy="148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25828" b="-253"/>
          <a:stretch/>
        </p:blipFill>
        <p:spPr>
          <a:xfrm>
            <a:off x="2512694" y="3097033"/>
            <a:ext cx="8484900" cy="286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94" y="3417627"/>
            <a:ext cx="84963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Vacuum Wand for M17 and T17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481559"/>
            <a:ext cx="10515600" cy="46954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Parked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Ready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Used (held by operator – machine will slow down)</a:t>
            </a:r>
            <a:endParaRPr lang="nl-BE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05619" y="2919679"/>
            <a:ext cx="5951952" cy="3307501"/>
            <a:chOff x="-717909" y="2805554"/>
            <a:chExt cx="5951952" cy="3307501"/>
          </a:xfrm>
        </p:grpSpPr>
        <p:pic>
          <p:nvPicPr>
            <p:cNvPr id="5" name="Picture 4" descr="A picture containing car, truck, cake, lawn mower&#10;&#10;Description generated with very high confidence">
              <a:extLst>
                <a:ext uri="{FF2B5EF4-FFF2-40B4-BE49-F238E27FC236}">
                  <a16:creationId xmlns:a16="http://schemas.microsoft.com/office/drawing/2014/main" id="{836B1646-C617-4222-83CD-24D0C6290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7" r="30898" b="2447"/>
            <a:stretch/>
          </p:blipFill>
          <p:spPr>
            <a:xfrm>
              <a:off x="2616677" y="2805554"/>
              <a:ext cx="2617366" cy="330750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97158" y="3370933"/>
              <a:ext cx="439569" cy="43956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717909" y="3370933"/>
              <a:ext cx="439569" cy="43956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9645" y="3194700"/>
            <a:ext cx="3996229" cy="2840416"/>
            <a:chOff x="5876215" y="2997925"/>
            <a:chExt cx="3996229" cy="2840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372" y="2997925"/>
              <a:ext cx="3911072" cy="2840416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876215" y="3288284"/>
              <a:ext cx="439569" cy="43956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rgbClr val="FFFFFF"/>
                  </a:solidFill>
                </a:rPr>
                <a:t>3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8" b="3573"/>
          <a:stretch/>
        </p:blipFill>
        <p:spPr>
          <a:xfrm>
            <a:off x="936664" y="2919680"/>
            <a:ext cx="3496310" cy="3330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03320" y="3489484"/>
            <a:ext cx="439569" cy="4395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See operator manual for more detail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337642"/>
            <a:ext cx="10838333" cy="4440571"/>
            <a:chOff x="515467" y="1157162"/>
            <a:chExt cx="11461186" cy="46957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17453"/>
            <a:stretch/>
          </p:blipFill>
          <p:spPr>
            <a:xfrm>
              <a:off x="838200" y="1157162"/>
              <a:ext cx="4348503" cy="462233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20715"/>
            <a:stretch/>
          </p:blipFill>
          <p:spPr>
            <a:xfrm>
              <a:off x="3877500" y="1408114"/>
              <a:ext cx="4392751" cy="435658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24992"/>
            <a:stretch/>
          </p:blipFill>
          <p:spPr>
            <a:xfrm>
              <a:off x="7044031" y="1697728"/>
              <a:ext cx="4646955" cy="405702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15467" y="5198165"/>
              <a:ext cx="11461186" cy="65475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2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38200" y="5932095"/>
            <a:ext cx="488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https://www.tennantco.com/en_us/manuals.html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Hopper capacity: 15,6 l</a:t>
            </a:r>
          </a:p>
          <a:p>
            <a:pPr lvl="1"/>
            <a:r>
              <a:rPr lang="nl-BE" dirty="0" smtClean="0"/>
              <a:t>There is no warning light when hopper is full. Suction performance will drop.</a:t>
            </a:r>
          </a:p>
          <a:p>
            <a:pPr lvl="1"/>
            <a:r>
              <a:rPr lang="nl-BE" dirty="0" smtClean="0"/>
              <a:t>Hopper can be emptied via easy slide-out tray</a:t>
            </a:r>
          </a:p>
          <a:p>
            <a:r>
              <a:rPr lang="nl-BE" dirty="0" smtClean="0"/>
              <a:t>Filter area: 1,9 m²</a:t>
            </a:r>
          </a:p>
          <a:p>
            <a:r>
              <a:rPr lang="nl-BE" dirty="0" smtClean="0"/>
              <a:t>Wand inner diameter: 73 mm</a:t>
            </a:r>
          </a:p>
          <a:p>
            <a:r>
              <a:rPr lang="nl-BE" dirty="0" smtClean="0"/>
              <a:t>Reach (when standing next to machine): 4 m</a:t>
            </a:r>
          </a:p>
          <a:p>
            <a:r>
              <a:rPr lang="nl-BE" dirty="0" smtClean="0"/>
              <a:t>Airflow: 5,66 m³/min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SM 1">
      <a:dk1>
        <a:srgbClr val="000000"/>
      </a:dk1>
      <a:lt1>
        <a:srgbClr val="FFFFFF"/>
      </a:lt1>
      <a:dk2>
        <a:srgbClr val="009AC7"/>
      </a:dk2>
      <a:lt2>
        <a:srgbClr val="E7E6E6"/>
      </a:lt2>
      <a:accent1>
        <a:srgbClr val="009AC7"/>
      </a:accent1>
      <a:accent2>
        <a:srgbClr val="0D2849"/>
      </a:accent2>
      <a:accent3>
        <a:srgbClr val="8DC600"/>
      </a:accent3>
      <a:accent4>
        <a:srgbClr val="B4B4B3"/>
      </a:accent4>
      <a:accent5>
        <a:srgbClr val="F37B28"/>
      </a:accent5>
      <a:accent6>
        <a:srgbClr val="767776"/>
      </a:accent6>
      <a:hlink>
        <a:srgbClr val="009AC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15899</TotalTime>
  <Words>153</Words>
  <Application>Microsoft Office PowerPoint</Application>
  <PresentationFormat>Bredbild</PresentationFormat>
  <Paragraphs>35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Live Vacuum Wand for M17 and T17</vt:lpstr>
      <vt:lpstr>Live Vacuum Wand for M17 and T17</vt:lpstr>
      <vt:lpstr>See operator manual for more detail</vt:lpstr>
      <vt:lpstr>Specifications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Vuchetich, Nicki</dc:creator>
  <cp:lastModifiedBy>Elvie Jäverstål</cp:lastModifiedBy>
  <cp:revision>366</cp:revision>
  <cp:lastPrinted>2018-08-03T18:46:51Z</cp:lastPrinted>
  <dcterms:created xsi:type="dcterms:W3CDTF">2016-11-14T19:57:49Z</dcterms:created>
  <dcterms:modified xsi:type="dcterms:W3CDTF">2020-01-17T08:10:06Z</dcterms:modified>
</cp:coreProperties>
</file>