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81" autoAdjust="0"/>
  </p:normalViewPr>
  <p:slideViewPr>
    <p:cSldViewPr>
      <p:cViewPr varScale="1">
        <p:scale>
          <a:sx n="107" d="100"/>
          <a:sy n="107" d="100"/>
        </p:scale>
        <p:origin x="-11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sv-SE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sv-SE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FFD8-6A79-42E4-BE12-D3B3BBD5E18E}" type="datetimeFigureOut">
              <a:rPr lang="sv-SE" smtClean="0"/>
              <a:pPr/>
              <a:t>2013-01-16</a:t>
            </a:fld>
            <a:endParaRPr lang="sv-SE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A2DE-583F-41B6-AAB5-0579121FD5BD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sv-SE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sv-SE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FFD8-6A79-42E4-BE12-D3B3BBD5E18E}" type="datetimeFigureOut">
              <a:rPr lang="sv-SE" smtClean="0"/>
              <a:pPr/>
              <a:t>2013-01-16</a:t>
            </a:fld>
            <a:endParaRPr lang="sv-SE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A2DE-583F-41B6-AAB5-0579121FD5BD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sv-SE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sv-SE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FFD8-6A79-42E4-BE12-D3B3BBD5E18E}" type="datetimeFigureOut">
              <a:rPr lang="sv-SE" smtClean="0"/>
              <a:pPr/>
              <a:t>2013-01-16</a:t>
            </a:fld>
            <a:endParaRPr lang="sv-SE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A2DE-583F-41B6-AAB5-0579121FD5BD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sv-SE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sv-SE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FFD8-6A79-42E4-BE12-D3B3BBD5E18E}" type="datetimeFigureOut">
              <a:rPr lang="sv-SE" smtClean="0"/>
              <a:pPr/>
              <a:t>2013-01-16</a:t>
            </a:fld>
            <a:endParaRPr lang="sv-SE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A2DE-583F-41B6-AAB5-0579121FD5BD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sv-SE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FFD8-6A79-42E4-BE12-D3B3BBD5E18E}" type="datetimeFigureOut">
              <a:rPr lang="sv-SE" smtClean="0"/>
              <a:pPr/>
              <a:t>2013-01-16</a:t>
            </a:fld>
            <a:endParaRPr lang="sv-SE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A2DE-583F-41B6-AAB5-0579121FD5BD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sv-SE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sv-SE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sv-SE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FFD8-6A79-42E4-BE12-D3B3BBD5E18E}" type="datetimeFigureOut">
              <a:rPr lang="sv-SE" smtClean="0"/>
              <a:pPr/>
              <a:t>2013-01-16</a:t>
            </a:fld>
            <a:endParaRPr lang="sv-SE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A2DE-583F-41B6-AAB5-0579121FD5BD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sv-SE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sv-SE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sv-SE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FFD8-6A79-42E4-BE12-D3B3BBD5E18E}" type="datetimeFigureOut">
              <a:rPr lang="sv-SE" smtClean="0"/>
              <a:pPr/>
              <a:t>2013-01-16</a:t>
            </a:fld>
            <a:endParaRPr lang="sv-SE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A2DE-583F-41B6-AAB5-0579121FD5BD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sv-SE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FFD8-6A79-42E4-BE12-D3B3BBD5E18E}" type="datetimeFigureOut">
              <a:rPr lang="sv-SE" smtClean="0"/>
              <a:pPr/>
              <a:t>2013-01-16</a:t>
            </a:fld>
            <a:endParaRPr lang="sv-SE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A2DE-583F-41B6-AAB5-0579121FD5BD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FFD8-6A79-42E4-BE12-D3B3BBD5E18E}" type="datetimeFigureOut">
              <a:rPr lang="sv-SE" smtClean="0"/>
              <a:pPr/>
              <a:t>2013-01-16</a:t>
            </a:fld>
            <a:endParaRPr lang="sv-SE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A2DE-583F-41B6-AAB5-0579121FD5BD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sv-SE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sv-SE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FFD8-6A79-42E4-BE12-D3B3BBD5E18E}" type="datetimeFigureOut">
              <a:rPr lang="sv-SE" smtClean="0"/>
              <a:pPr/>
              <a:t>2013-01-16</a:t>
            </a:fld>
            <a:endParaRPr lang="sv-SE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A2DE-583F-41B6-AAB5-0579121FD5BD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sv-SE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FFD8-6A79-42E4-BE12-D3B3BBD5E18E}" type="datetimeFigureOut">
              <a:rPr lang="sv-SE" smtClean="0"/>
              <a:pPr/>
              <a:t>2013-01-16</a:t>
            </a:fld>
            <a:endParaRPr lang="sv-SE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A2DE-583F-41B6-AAB5-0579121FD5BD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sv-SE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sv-SE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9FFD8-6A79-42E4-BE12-D3B3BBD5E18E}" type="datetimeFigureOut">
              <a:rPr lang="sv-SE" smtClean="0"/>
              <a:pPr/>
              <a:t>2013-01-16</a:t>
            </a:fld>
            <a:endParaRPr lang="sv-SE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4A2DE-583F-41B6-AAB5-0579121FD5BD}" type="slidenum">
              <a:rPr lang="sv-SE" smtClean="0"/>
              <a:pPr/>
              <a:t>‹nr.›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.machinetool.dk@duroc.com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/>
            </a:r>
            <a:br>
              <a:rPr lang="da-DK" dirty="0" smtClean="0"/>
            </a:br>
            <a:r>
              <a:rPr lang="da-DK" dirty="0"/>
              <a:t/>
            </a:r>
            <a:br>
              <a:rPr lang="da-DK" dirty="0"/>
            </a:br>
            <a:r>
              <a:rPr lang="da-DK" dirty="0" smtClean="0"/>
              <a:t/>
            </a:r>
            <a:br>
              <a:rPr lang="da-DK" dirty="0" smtClean="0"/>
            </a:br>
            <a:endParaRPr lang="sv-SE" dirty="0"/>
          </a:p>
        </p:txBody>
      </p:sp>
      <p:sp>
        <p:nvSpPr>
          <p:cNvPr id="6" name="Pladsholder til indhold 5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4038600" cy="30123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1800" b="1" dirty="0" smtClean="0"/>
              <a:t>Ny sælger </a:t>
            </a:r>
            <a:r>
              <a:rPr lang="da-DK" sz="1800" b="1" dirty="0" smtClean="0"/>
              <a:t>Sydjylland </a:t>
            </a:r>
            <a:r>
              <a:rPr lang="da-DK" sz="1800" b="1" dirty="0" smtClean="0"/>
              <a:t>og Fyn</a:t>
            </a:r>
            <a:endParaRPr lang="da-DK" sz="1800" b="1" dirty="0"/>
          </a:p>
        </p:txBody>
      </p:sp>
      <p:pic>
        <p:nvPicPr>
          <p:cNvPr id="5" name="Billede 4" descr="Duroc_Machine_Tool_stor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90"/>
            <a:ext cx="8643998" cy="1501140"/>
          </a:xfrm>
          <a:prstGeom prst="rect">
            <a:avLst/>
          </a:prstGeom>
        </p:spPr>
      </p:pic>
      <p:sp>
        <p:nvSpPr>
          <p:cNvPr id="11" name="Tekstboks 10"/>
          <p:cNvSpPr txBox="1"/>
          <p:nvPr/>
        </p:nvSpPr>
        <p:spPr>
          <a:xfrm>
            <a:off x="714348" y="5143512"/>
            <a:ext cx="242889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baseline="0" dirty="0" smtClean="0"/>
              <a:t>Kontakt info</a:t>
            </a:r>
          </a:p>
          <a:p>
            <a:r>
              <a:rPr lang="sv-SE" sz="1000" baseline="0" dirty="0" err="1" smtClean="0"/>
              <a:t>Ribevej</a:t>
            </a:r>
            <a:r>
              <a:rPr lang="sv-SE" sz="1000" baseline="0" dirty="0" smtClean="0"/>
              <a:t> 14</a:t>
            </a:r>
            <a:br>
              <a:rPr lang="sv-SE" sz="1000" baseline="0" dirty="0" smtClean="0"/>
            </a:br>
            <a:r>
              <a:rPr lang="sv-SE" sz="1000" baseline="0" dirty="0" smtClean="0"/>
              <a:t>DK-8940 Randers SV</a:t>
            </a:r>
            <a:br>
              <a:rPr lang="sv-SE" sz="1000" baseline="0" dirty="0" smtClean="0"/>
            </a:br>
            <a:r>
              <a:rPr lang="sv-SE" sz="1000" baseline="0" dirty="0" smtClean="0"/>
              <a:t>Tel +45 86 412 011</a:t>
            </a:r>
            <a:br>
              <a:rPr lang="sv-SE" sz="1000" baseline="0" dirty="0" smtClean="0"/>
            </a:br>
            <a:r>
              <a:rPr lang="sv-SE" sz="1000" baseline="0" dirty="0" smtClean="0"/>
              <a:t>Fax +45 86 428 102</a:t>
            </a:r>
            <a:r>
              <a:rPr lang="sv-SE" sz="1000" b="1" baseline="0" dirty="0" smtClean="0"/>
              <a:t/>
            </a:r>
            <a:br>
              <a:rPr lang="sv-SE" sz="1000" b="1" baseline="0" dirty="0" smtClean="0"/>
            </a:br>
            <a:r>
              <a:rPr lang="sv-SE" sz="1000" b="1" u="sng" dirty="0" err="1" smtClean="0">
                <a:hlinkClick r:id="rId3"/>
              </a:rPr>
              <a:t>info.machinetool.dk@duroc.com</a:t>
            </a:r>
            <a:endParaRPr lang="sv-SE" sz="1000" b="1" u="sng" dirty="0" smtClean="0">
              <a:hlinkClick r:id="rId3"/>
            </a:endParaRPr>
          </a:p>
          <a:p>
            <a:r>
              <a:rPr lang="sv-SE" sz="1000" b="1" u="sng" dirty="0" err="1" smtClean="0">
                <a:hlinkClick r:id="rId3"/>
              </a:rPr>
              <a:t>www.duroc.com/machinetool/dk/da</a:t>
            </a:r>
            <a:endParaRPr lang="sv-SE" sz="1000" b="1" u="sng" dirty="0">
              <a:hlinkClick r:id="rId3"/>
            </a:endParaRPr>
          </a:p>
        </p:txBody>
      </p:sp>
      <p:sp>
        <p:nvSpPr>
          <p:cNvPr id="9" name="Tekstboks 8"/>
          <p:cNvSpPr txBox="1"/>
          <p:nvPr/>
        </p:nvSpPr>
        <p:spPr>
          <a:xfrm>
            <a:off x="642910" y="428604"/>
            <a:ext cx="321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smtClean="0"/>
              <a:t>NYHEDSBREV</a:t>
            </a:r>
            <a:endParaRPr lang="sv-SE" sz="2400" dirty="0"/>
          </a:p>
        </p:txBody>
      </p:sp>
      <p:pic>
        <p:nvPicPr>
          <p:cNvPr id="13" name="Billede 12" descr="doosan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3321" y="4143387"/>
            <a:ext cx="1381125" cy="638175"/>
          </a:xfrm>
          <a:prstGeom prst="rect">
            <a:avLst/>
          </a:prstGeom>
        </p:spPr>
      </p:pic>
      <p:sp>
        <p:nvSpPr>
          <p:cNvPr id="3" name="Pladsholder til indhold 2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1800" b="1" dirty="0" smtClean="0"/>
              <a:t>Duroc Machine Tool </a:t>
            </a:r>
            <a:r>
              <a:rPr lang="da-DK" sz="1800" b="1" dirty="0" smtClean="0"/>
              <a:t>lancerer </a:t>
            </a:r>
            <a:r>
              <a:rPr lang="da-DK" sz="1800" b="1" dirty="0" smtClean="0"/>
              <a:t>ny serviceaftale</a:t>
            </a:r>
          </a:p>
          <a:p>
            <a:pPr marL="0" indent="0">
              <a:buNone/>
            </a:pPr>
            <a:r>
              <a:rPr lang="da-DK" sz="1200" dirty="0"/>
              <a:t>Med en serviceaftale </a:t>
            </a:r>
            <a:r>
              <a:rPr lang="da-DK" sz="1200" dirty="0" smtClean="0"/>
              <a:t>hos Duroc Machine Tool garderer du dig mod utilsigtede nedbrud. Vi </a:t>
            </a:r>
            <a:r>
              <a:rPr lang="da-DK" sz="1200" dirty="0"/>
              <a:t>kender din maskine ned til hver eneste detalje og ved, hvad der er udført på den tidligere. Det giver dig de bedste forudsætninger for </a:t>
            </a:r>
            <a:r>
              <a:rPr lang="da-DK" sz="1200" dirty="0" smtClean="0"/>
              <a:t>at få en stabil og sikker produktion.</a:t>
            </a:r>
            <a:endParaRPr lang="da-DK" sz="1200" dirty="0" smtClean="0"/>
          </a:p>
          <a:p>
            <a:pPr marL="0" indent="0">
              <a:buNone/>
            </a:pPr>
            <a:r>
              <a:rPr lang="da-DK" sz="1200" dirty="0" smtClean="0"/>
              <a:t>Download serviceaftale på vores hjemmeside! – Eller ring og</a:t>
            </a:r>
          </a:p>
          <a:p>
            <a:pPr marL="0" indent="0">
              <a:buNone/>
            </a:pPr>
            <a:r>
              <a:rPr lang="da-DK" sz="1200" dirty="0" smtClean="0"/>
              <a:t>hør nærmere på tlf. +45 40 20 02 99, Jimmy Skiffard.</a:t>
            </a:r>
          </a:p>
          <a:p>
            <a:pPr marL="0" indent="0">
              <a:buNone/>
            </a:pPr>
            <a:endParaRPr lang="da-DK" sz="1200" dirty="0"/>
          </a:p>
          <a:p>
            <a:pPr marL="0" indent="0">
              <a:buNone/>
            </a:pPr>
            <a:endParaRPr lang="da-DK" sz="1200" dirty="0" smtClean="0"/>
          </a:p>
          <a:p>
            <a:pPr marL="0" indent="0">
              <a:buNone/>
            </a:pPr>
            <a:endParaRPr lang="da-DK" sz="1200" dirty="0"/>
          </a:p>
          <a:p>
            <a:pPr marL="0" indent="0">
              <a:buNone/>
            </a:pPr>
            <a:endParaRPr lang="da-DK" sz="1200" dirty="0" smtClean="0"/>
          </a:p>
          <a:p>
            <a:pPr marL="0" indent="0">
              <a:buNone/>
            </a:pPr>
            <a:endParaRPr lang="da-DK" sz="1200" dirty="0" smtClean="0"/>
          </a:p>
          <a:p>
            <a:pPr marL="0" indent="0">
              <a:buNone/>
            </a:pPr>
            <a:r>
              <a:rPr lang="da-DK" sz="1800" b="1" dirty="0" smtClean="0"/>
              <a:t>Mange maskiner på lager!</a:t>
            </a:r>
          </a:p>
          <a:p>
            <a:pPr marL="0" indent="0">
              <a:buNone/>
            </a:pPr>
            <a:r>
              <a:rPr lang="da-DK" sz="1200" dirty="0" smtClean="0"/>
              <a:t>Duroc Machine Tool har altid </a:t>
            </a:r>
            <a:r>
              <a:rPr lang="da-DK" sz="1200" dirty="0" smtClean="0"/>
              <a:t>over</a:t>
            </a:r>
            <a:r>
              <a:rPr lang="da-DK" sz="1200" dirty="0" smtClean="0"/>
              <a:t> </a:t>
            </a:r>
            <a:r>
              <a:rPr lang="da-DK" sz="1200" dirty="0" smtClean="0"/>
              <a:t>15 nye </a:t>
            </a:r>
            <a:r>
              <a:rPr lang="da-DK" sz="1200" dirty="0" smtClean="0"/>
              <a:t>CNC-maskiner</a:t>
            </a:r>
            <a:endParaRPr lang="da-DK" sz="1200" dirty="0" smtClean="0"/>
          </a:p>
          <a:p>
            <a:pPr marL="0" indent="0">
              <a:buNone/>
            </a:pPr>
            <a:r>
              <a:rPr lang="da-DK" sz="1200" dirty="0" smtClean="0"/>
              <a:t>på lager til fordelagtige priser</a:t>
            </a:r>
            <a:r>
              <a:rPr lang="da-DK" sz="1200" dirty="0" smtClean="0"/>
              <a:t>! </a:t>
            </a:r>
            <a:r>
              <a:rPr lang="da-DK" sz="1200" dirty="0" err="1" smtClean="0"/>
              <a:t>Doosan</a:t>
            </a:r>
            <a:r>
              <a:rPr lang="da-DK" sz="1200" dirty="0" smtClean="0"/>
              <a:t> er selvfølgelig bedst repræsenteret.</a:t>
            </a:r>
            <a:endParaRPr lang="da-DK" sz="1200" dirty="0" smtClean="0"/>
          </a:p>
          <a:p>
            <a:pPr marL="0" indent="0">
              <a:buNone/>
            </a:pPr>
            <a:r>
              <a:rPr lang="da-DK" sz="1200" dirty="0" smtClean="0"/>
              <a:t>For nærmere information se vores hjemmeside! – Eller ring</a:t>
            </a:r>
          </a:p>
          <a:p>
            <a:pPr marL="0" indent="0">
              <a:buNone/>
            </a:pPr>
            <a:r>
              <a:rPr lang="da-DK" sz="1200" dirty="0"/>
              <a:t>v</a:t>
            </a:r>
            <a:r>
              <a:rPr lang="da-DK" sz="1200" dirty="0" smtClean="0"/>
              <a:t>ores salgsteam. – tlf. +45 86 41 20 11.</a:t>
            </a:r>
          </a:p>
          <a:p>
            <a:pPr marL="0" indent="0">
              <a:buNone/>
            </a:pPr>
            <a:endParaRPr lang="da-DK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76872"/>
            <a:ext cx="1038225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kstboks 3"/>
          <p:cNvSpPr txBox="1"/>
          <p:nvPr/>
        </p:nvSpPr>
        <p:spPr>
          <a:xfrm>
            <a:off x="1691680" y="2270418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smtClean="0"/>
              <a:t>Finn Mandau er startet som sælger for Duroc Machine Tool </a:t>
            </a:r>
            <a:r>
              <a:rPr lang="da-DK" sz="1200" dirty="0" smtClean="0"/>
              <a:t>pr. d. 1 dec. 2012</a:t>
            </a:r>
            <a:r>
              <a:rPr lang="da-DK" sz="1200" dirty="0" smtClean="0"/>
              <a:t>. </a:t>
            </a:r>
            <a:r>
              <a:rPr lang="da-DK" sz="1200" dirty="0" smtClean="0"/>
              <a:t>Finn kan træffes på tlf. +45 30 52 99 14.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921975"/>
            <a:ext cx="9525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435192"/>
            <a:ext cx="2016224" cy="1226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171</Words>
  <Application>Microsoft Office PowerPoint</Application>
  <PresentationFormat>Skærmshow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Kontortema</vt:lpstr>
      <vt:lpstr>   </vt:lpstr>
    </vt:vector>
  </TitlesOfParts>
  <Company>DUROC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Månedens tilbud</dc:title>
  <dc:creator>Jimmy Skiffard</dc:creator>
  <cp:lastModifiedBy>Jimmy Skiffard</cp:lastModifiedBy>
  <cp:revision>15</cp:revision>
  <dcterms:created xsi:type="dcterms:W3CDTF">2010-04-22T10:42:35Z</dcterms:created>
  <dcterms:modified xsi:type="dcterms:W3CDTF">2013-01-16T15:05:43Z</dcterms:modified>
</cp:coreProperties>
</file>