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mailto:sk-svejs@sk-svejs.dk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://www.sk-svejs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18061" y="570358"/>
            <a:ext cx="8676222" cy="1746421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SK SVEJSEMATERIEL A/S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43920" y="1118286"/>
            <a:ext cx="8676222" cy="488092"/>
          </a:xfrm>
        </p:spPr>
        <p:txBody>
          <a:bodyPr>
            <a:normAutofit/>
          </a:bodyPr>
          <a:lstStyle/>
          <a:p>
            <a:r>
              <a:rPr lang="da-DK" b="1" dirty="0" smtClean="0"/>
              <a:t>TRUMPF SPECIALDYSER OG LINSER </a:t>
            </a:r>
            <a:endParaRPr lang="da-DK" b="1" dirty="0" smtClean="0"/>
          </a:p>
          <a:p>
            <a:endParaRPr lang="da-DK" b="1" dirty="0"/>
          </a:p>
        </p:txBody>
      </p:sp>
      <p:sp>
        <p:nvSpPr>
          <p:cNvPr id="11" name="Tekstfelt 10"/>
          <p:cNvSpPr txBox="1"/>
          <p:nvPr/>
        </p:nvSpPr>
        <p:spPr>
          <a:xfrm>
            <a:off x="2706853" y="1807729"/>
            <a:ext cx="6952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cap="all" dirty="0" smtClean="0"/>
              <a:t>TRUMPF EGL enkel D1,4-D2,3 mm./</a:t>
            </a:r>
            <a:r>
              <a:rPr lang="da-DK" b="1" cap="all" dirty="0" err="1" smtClean="0"/>
              <a:t>dobbel</a:t>
            </a:r>
            <a:r>
              <a:rPr lang="da-DK" b="1" cap="all" dirty="0" smtClean="0"/>
              <a:t> dyse Ø2,0-4,0 mm.</a:t>
            </a:r>
            <a:r>
              <a:rPr lang="da-DK" b="1" cap="all" dirty="0" smtClean="0">
                <a:solidFill>
                  <a:srgbClr val="FF0000"/>
                </a:solidFill>
              </a:rPr>
              <a:t> </a:t>
            </a:r>
            <a:endParaRPr lang="da-DK" b="1" cap="all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da-DK" b="1" cap="all" dirty="0" smtClean="0">
                <a:solidFill>
                  <a:srgbClr val="0070C0"/>
                </a:solidFill>
              </a:rPr>
              <a:t>Enkel dyse</a:t>
            </a:r>
            <a:r>
              <a:rPr lang="da-DK" b="1" cap="all" dirty="0" smtClean="0">
                <a:solidFill>
                  <a:srgbClr val="0070C0"/>
                </a:solidFill>
              </a:rPr>
              <a:t> 151,00-KR. </a:t>
            </a:r>
            <a:r>
              <a:rPr lang="da-DK" b="1" cap="all" dirty="0" smtClean="0">
                <a:solidFill>
                  <a:srgbClr val="0070C0"/>
                </a:solidFill>
              </a:rPr>
              <a:t>pr. stk.</a:t>
            </a:r>
            <a:r>
              <a:rPr lang="da-DK" b="1" cap="all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da-DK" b="1" cap="all" dirty="0" err="1" smtClean="0">
                <a:solidFill>
                  <a:srgbClr val="0070C0"/>
                </a:solidFill>
              </a:rPr>
              <a:t>Dobbel</a:t>
            </a:r>
            <a:r>
              <a:rPr lang="da-DK" b="1" cap="all" dirty="0" smtClean="0">
                <a:solidFill>
                  <a:srgbClr val="0070C0"/>
                </a:solidFill>
              </a:rPr>
              <a:t> dyse 197,00-kr </a:t>
            </a:r>
            <a:r>
              <a:rPr lang="da-DK" b="1" cap="all" dirty="0" smtClean="0">
                <a:solidFill>
                  <a:srgbClr val="0070C0"/>
                </a:solidFill>
              </a:rPr>
              <a:t>PR. STK.</a:t>
            </a:r>
            <a:endParaRPr lang="da-DK" b="1" cap="all" dirty="0">
              <a:solidFill>
                <a:srgbClr val="0070C0"/>
              </a:solidFill>
            </a:endParaRPr>
          </a:p>
          <a:p>
            <a:endParaRPr lang="da-DK" dirty="0"/>
          </a:p>
        </p:txBody>
      </p:sp>
      <p:sp>
        <p:nvSpPr>
          <p:cNvPr id="12" name="Rektangel 11"/>
          <p:cNvSpPr/>
          <p:nvPr/>
        </p:nvSpPr>
        <p:spPr>
          <a:xfrm>
            <a:off x="2706853" y="32446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cap="all" dirty="0" err="1" smtClean="0"/>
              <a:t>TRUmpf</a:t>
            </a:r>
            <a:r>
              <a:rPr lang="da-DK" b="1" cap="all" dirty="0" smtClean="0"/>
              <a:t> EFL Dyse – D1,4-D2,3 mm. </a:t>
            </a:r>
            <a:endParaRPr lang="da-DK" b="1" cap="all" dirty="0" smtClean="0"/>
          </a:p>
          <a:p>
            <a:r>
              <a:rPr lang="da-DK" cap="all" dirty="0" smtClean="0">
                <a:solidFill>
                  <a:srgbClr val="0070C0"/>
                </a:solidFill>
              </a:rPr>
              <a:t>-</a:t>
            </a:r>
            <a:r>
              <a:rPr lang="da-DK" b="1" cap="all" dirty="0" smtClean="0">
                <a:solidFill>
                  <a:srgbClr val="0070C0"/>
                </a:solidFill>
              </a:rPr>
              <a:t> </a:t>
            </a:r>
            <a:r>
              <a:rPr lang="da-DK" b="1" cap="all" dirty="0" smtClean="0">
                <a:solidFill>
                  <a:srgbClr val="0070C0"/>
                </a:solidFill>
              </a:rPr>
              <a:t>161,00-KR</a:t>
            </a:r>
            <a:r>
              <a:rPr lang="da-DK" b="1" cap="all" dirty="0" smtClean="0">
                <a:solidFill>
                  <a:srgbClr val="0070C0"/>
                </a:solidFill>
              </a:rPr>
              <a:t>. PR. STK.</a:t>
            </a:r>
            <a:endParaRPr lang="da-DK" b="1" cap="all" dirty="0">
              <a:solidFill>
                <a:srgbClr val="0070C0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2706853" y="4771775"/>
            <a:ext cx="7828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cap="all" dirty="0" err="1" smtClean="0"/>
              <a:t>Trumpf</a:t>
            </a:r>
            <a:r>
              <a:rPr lang="da-DK" b="1" cap="all" dirty="0" smtClean="0"/>
              <a:t> 5”/7,5” II-VI og </a:t>
            </a:r>
            <a:r>
              <a:rPr lang="da-DK" b="1" cap="all" dirty="0" err="1" smtClean="0"/>
              <a:t>ophir</a:t>
            </a:r>
            <a:r>
              <a:rPr lang="da-DK" b="1" cap="all" dirty="0" smtClean="0"/>
              <a:t> linser </a:t>
            </a:r>
            <a:r>
              <a:rPr lang="da-DK" b="1" i="1" cap="all" dirty="0" smtClean="0"/>
              <a:t>(samme pris for 5” som 7,5”)</a:t>
            </a:r>
            <a:endParaRPr lang="da-DK" b="1" i="1" cap="all" dirty="0" smtClean="0"/>
          </a:p>
          <a:p>
            <a:pPr marL="285750" indent="-285750">
              <a:buFontTx/>
              <a:buChar char="-"/>
            </a:pPr>
            <a:r>
              <a:rPr lang="da-DK" b="1" cap="all" dirty="0" smtClean="0">
                <a:solidFill>
                  <a:srgbClr val="0070C0"/>
                </a:solidFill>
              </a:rPr>
              <a:t>II-VI Linser 1510,00-KR</a:t>
            </a:r>
            <a:r>
              <a:rPr lang="da-DK" b="1" cap="all" dirty="0" smtClean="0">
                <a:solidFill>
                  <a:srgbClr val="0070C0"/>
                </a:solidFill>
              </a:rPr>
              <a:t>. </a:t>
            </a:r>
            <a:r>
              <a:rPr lang="da-DK" b="1" cap="all" dirty="0">
                <a:solidFill>
                  <a:srgbClr val="0070C0"/>
                </a:solidFill>
              </a:rPr>
              <a:t>PR. STK</a:t>
            </a:r>
            <a:r>
              <a:rPr lang="da-DK" b="1" cap="all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da-DK" b="1" cap="all" dirty="0" err="1" smtClean="0">
                <a:solidFill>
                  <a:srgbClr val="0070C0"/>
                </a:solidFill>
              </a:rPr>
              <a:t>Ophir</a:t>
            </a:r>
            <a:r>
              <a:rPr lang="da-DK" b="1" cap="all" dirty="0" smtClean="0">
                <a:solidFill>
                  <a:srgbClr val="0070C0"/>
                </a:solidFill>
              </a:rPr>
              <a:t> linser 1465,00-kr pr. stk.</a:t>
            </a:r>
            <a:endParaRPr lang="da-DK" b="1" cap="all" dirty="0">
              <a:solidFill>
                <a:srgbClr val="0070C0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2430375" y="6019264"/>
            <a:ext cx="839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err="1" smtClean="0"/>
              <a:t>Varer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kan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bestilles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på</a:t>
            </a:r>
            <a:r>
              <a:rPr lang="en-US" b="1" cap="all" dirty="0" smtClean="0"/>
              <a:t> </a:t>
            </a:r>
            <a:r>
              <a:rPr lang="en-US" b="1" cap="all" dirty="0" smtClean="0">
                <a:hlinkClick r:id="rId2"/>
              </a:rPr>
              <a:t>www.SK-SVEJS.DK</a:t>
            </a:r>
            <a:r>
              <a:rPr lang="en-US" b="1" cap="all" dirty="0" smtClean="0"/>
              <a:t> UNDER </a:t>
            </a:r>
            <a:r>
              <a:rPr lang="en-US" b="1" cap="all" dirty="0" smtClean="0"/>
              <a:t>MENU </a:t>
            </a:r>
            <a:r>
              <a:rPr lang="en-US" b="1" cap="all" dirty="0" smtClean="0"/>
              <a:t>*</a:t>
            </a:r>
            <a:r>
              <a:rPr lang="en-US" b="1" cap="all" dirty="0" smtClean="0"/>
              <a:t>LASER-TRUMPF</a:t>
            </a:r>
            <a:r>
              <a:rPr lang="en-US" b="1" cap="all" dirty="0" smtClean="0"/>
              <a:t>*</a:t>
            </a:r>
            <a:endParaRPr lang="da-DK" b="1" cap="all" dirty="0"/>
          </a:p>
        </p:txBody>
      </p:sp>
      <p:sp>
        <p:nvSpPr>
          <p:cNvPr id="15" name="Tekstfelt 14"/>
          <p:cNvSpPr txBox="1"/>
          <p:nvPr/>
        </p:nvSpPr>
        <p:spPr>
          <a:xfrm>
            <a:off x="7685896" y="6431297"/>
            <a:ext cx="44198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" dirty="0" smtClean="0"/>
              <a:t>Håndværkerbyen 40 – 2670 Greve – </a:t>
            </a:r>
            <a:r>
              <a:rPr lang="da-DK" sz="900" dirty="0" err="1" smtClean="0"/>
              <a:t>Tlf</a:t>
            </a:r>
            <a:r>
              <a:rPr lang="da-DK" sz="900" dirty="0" smtClean="0"/>
              <a:t>: - +45 4369 6910 – </a:t>
            </a:r>
            <a:r>
              <a:rPr lang="da-DK" sz="900" dirty="0" smtClean="0">
                <a:hlinkClick r:id="rId3"/>
              </a:rPr>
              <a:t>sk-svejs@sk-svejs.dk</a:t>
            </a:r>
            <a:r>
              <a:rPr lang="da-DK" sz="900" dirty="0" smtClean="0"/>
              <a:t> </a:t>
            </a:r>
            <a:endParaRPr lang="da-DK" sz="900" dirty="0" smtClean="0"/>
          </a:p>
        </p:txBody>
      </p:sp>
      <p:sp>
        <p:nvSpPr>
          <p:cNvPr id="4" name="Tekstfelt 3"/>
          <p:cNvSpPr txBox="1"/>
          <p:nvPr/>
        </p:nvSpPr>
        <p:spPr>
          <a:xfrm>
            <a:off x="5236474" y="1438622"/>
            <a:ext cx="149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Alle priser er i DKK</a:t>
            </a:r>
            <a:endParaRPr lang="da-DK" sz="12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4" y="1647443"/>
            <a:ext cx="2270991" cy="133382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4" y="1715621"/>
            <a:ext cx="2270991" cy="130901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2868475"/>
            <a:ext cx="2732559" cy="1807692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04" y="4345231"/>
            <a:ext cx="1629892" cy="1615297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0" y="4246135"/>
            <a:ext cx="1609659" cy="18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ådne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TM03457485[[fn=Net]]</Template>
  <TotalTime>191</TotalTime>
  <Words>110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Trådnet</vt:lpstr>
      <vt:lpstr>SK SVEJSEMATERIEL A/S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SVEJSEMATERIEL A/S</dc:title>
  <dc:creator>order@sk-svejs.dk</dc:creator>
  <cp:lastModifiedBy>Microsoft-konto</cp:lastModifiedBy>
  <cp:revision>24</cp:revision>
  <dcterms:created xsi:type="dcterms:W3CDTF">2020-04-22T06:15:08Z</dcterms:created>
  <dcterms:modified xsi:type="dcterms:W3CDTF">2020-05-19T07:20:47Z</dcterms:modified>
</cp:coreProperties>
</file>